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3" d="100"/>
          <a:sy n="83" d="100"/>
        </p:scale>
        <p:origin x="643"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41DD4-3779-EB72-249A-C4FF6881755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7F3A0CE1-485A-9EFF-0340-3151886EDB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9906D330-131D-7508-8CD3-1BFF13455D18}"/>
              </a:ext>
            </a:extLst>
          </p:cNvPr>
          <p:cNvSpPr>
            <a:spLocks noGrp="1"/>
          </p:cNvSpPr>
          <p:nvPr>
            <p:ph type="dt" sz="half" idx="10"/>
          </p:nvPr>
        </p:nvSpPr>
        <p:spPr/>
        <p:txBody>
          <a:bodyPr/>
          <a:lstStyle/>
          <a:p>
            <a:fld id="{3594FF43-DEDA-4046-BB2C-7D82253D9FB6}" type="datetimeFigureOut">
              <a:rPr lang="en-AU" smtClean="0"/>
              <a:t>31/08/2022</a:t>
            </a:fld>
            <a:endParaRPr lang="en-AU"/>
          </a:p>
        </p:txBody>
      </p:sp>
      <p:sp>
        <p:nvSpPr>
          <p:cNvPr id="5" name="Footer Placeholder 4">
            <a:extLst>
              <a:ext uri="{FF2B5EF4-FFF2-40B4-BE49-F238E27FC236}">
                <a16:creationId xmlns:a16="http://schemas.microsoft.com/office/drawing/2014/main" id="{9768FB97-334C-AF94-CFE5-B567E948CF0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E5F8F6A-6984-8A7A-FF0F-7B89703F4355}"/>
              </a:ext>
            </a:extLst>
          </p:cNvPr>
          <p:cNvSpPr>
            <a:spLocks noGrp="1"/>
          </p:cNvSpPr>
          <p:nvPr>
            <p:ph type="sldNum" sz="quarter" idx="12"/>
          </p:nvPr>
        </p:nvSpPr>
        <p:spPr/>
        <p:txBody>
          <a:bodyPr/>
          <a:lstStyle/>
          <a:p>
            <a:fld id="{46339A14-1908-495A-8E7A-96B5EA201F1C}" type="slidenum">
              <a:rPr lang="en-AU" smtClean="0"/>
              <a:t>‹#›</a:t>
            </a:fld>
            <a:endParaRPr lang="en-AU"/>
          </a:p>
        </p:txBody>
      </p:sp>
    </p:spTree>
    <p:extLst>
      <p:ext uri="{BB962C8B-B14F-4D97-AF65-F5344CB8AC3E}">
        <p14:creationId xmlns:p14="http://schemas.microsoft.com/office/powerpoint/2010/main" val="2717908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99C9B-B523-6EAD-9228-B4E61A53F583}"/>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F40735EE-2EEF-BB09-4B6A-9D7F8CFFF4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DEFD3949-56F1-2725-5253-06F6D7238866}"/>
              </a:ext>
            </a:extLst>
          </p:cNvPr>
          <p:cNvSpPr>
            <a:spLocks noGrp="1"/>
          </p:cNvSpPr>
          <p:nvPr>
            <p:ph type="dt" sz="half" idx="10"/>
          </p:nvPr>
        </p:nvSpPr>
        <p:spPr/>
        <p:txBody>
          <a:bodyPr/>
          <a:lstStyle/>
          <a:p>
            <a:fld id="{3594FF43-DEDA-4046-BB2C-7D82253D9FB6}" type="datetimeFigureOut">
              <a:rPr lang="en-AU" smtClean="0"/>
              <a:t>31/08/2022</a:t>
            </a:fld>
            <a:endParaRPr lang="en-AU"/>
          </a:p>
        </p:txBody>
      </p:sp>
      <p:sp>
        <p:nvSpPr>
          <p:cNvPr id="5" name="Footer Placeholder 4">
            <a:extLst>
              <a:ext uri="{FF2B5EF4-FFF2-40B4-BE49-F238E27FC236}">
                <a16:creationId xmlns:a16="http://schemas.microsoft.com/office/drawing/2014/main" id="{3F2CD972-3D91-03A3-DF0E-27FA8546C221}"/>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BEFE39A-3C02-9F11-08AF-E1A74C6249B2}"/>
              </a:ext>
            </a:extLst>
          </p:cNvPr>
          <p:cNvSpPr>
            <a:spLocks noGrp="1"/>
          </p:cNvSpPr>
          <p:nvPr>
            <p:ph type="sldNum" sz="quarter" idx="12"/>
          </p:nvPr>
        </p:nvSpPr>
        <p:spPr/>
        <p:txBody>
          <a:bodyPr/>
          <a:lstStyle/>
          <a:p>
            <a:fld id="{46339A14-1908-495A-8E7A-96B5EA201F1C}" type="slidenum">
              <a:rPr lang="en-AU" smtClean="0"/>
              <a:t>‹#›</a:t>
            </a:fld>
            <a:endParaRPr lang="en-AU"/>
          </a:p>
        </p:txBody>
      </p:sp>
    </p:spTree>
    <p:extLst>
      <p:ext uri="{BB962C8B-B14F-4D97-AF65-F5344CB8AC3E}">
        <p14:creationId xmlns:p14="http://schemas.microsoft.com/office/powerpoint/2010/main" val="2620430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851E7A6-A172-F674-90CB-6D2EF48C6E1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AEB2541F-8162-463F-58EA-1F81C52328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4BF8E82-0294-1E8E-A99C-2EC9C0A9116C}"/>
              </a:ext>
            </a:extLst>
          </p:cNvPr>
          <p:cNvSpPr>
            <a:spLocks noGrp="1"/>
          </p:cNvSpPr>
          <p:nvPr>
            <p:ph type="dt" sz="half" idx="10"/>
          </p:nvPr>
        </p:nvSpPr>
        <p:spPr/>
        <p:txBody>
          <a:bodyPr/>
          <a:lstStyle/>
          <a:p>
            <a:fld id="{3594FF43-DEDA-4046-BB2C-7D82253D9FB6}" type="datetimeFigureOut">
              <a:rPr lang="en-AU" smtClean="0"/>
              <a:t>31/08/2022</a:t>
            </a:fld>
            <a:endParaRPr lang="en-AU"/>
          </a:p>
        </p:txBody>
      </p:sp>
      <p:sp>
        <p:nvSpPr>
          <p:cNvPr id="5" name="Footer Placeholder 4">
            <a:extLst>
              <a:ext uri="{FF2B5EF4-FFF2-40B4-BE49-F238E27FC236}">
                <a16:creationId xmlns:a16="http://schemas.microsoft.com/office/drawing/2014/main" id="{5BC92EC0-D06A-BE03-1DBF-176F9D00C5F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E9CADFD-D1F0-726D-3DF5-7CB027032ADC}"/>
              </a:ext>
            </a:extLst>
          </p:cNvPr>
          <p:cNvSpPr>
            <a:spLocks noGrp="1"/>
          </p:cNvSpPr>
          <p:nvPr>
            <p:ph type="sldNum" sz="quarter" idx="12"/>
          </p:nvPr>
        </p:nvSpPr>
        <p:spPr/>
        <p:txBody>
          <a:bodyPr/>
          <a:lstStyle/>
          <a:p>
            <a:fld id="{46339A14-1908-495A-8E7A-96B5EA201F1C}" type="slidenum">
              <a:rPr lang="en-AU" smtClean="0"/>
              <a:t>‹#›</a:t>
            </a:fld>
            <a:endParaRPr lang="en-AU"/>
          </a:p>
        </p:txBody>
      </p:sp>
    </p:spTree>
    <p:extLst>
      <p:ext uri="{BB962C8B-B14F-4D97-AF65-F5344CB8AC3E}">
        <p14:creationId xmlns:p14="http://schemas.microsoft.com/office/powerpoint/2010/main" val="1195191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4ECF1-283A-7E89-BE11-B749C34156E0}"/>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8172985E-8BD3-461A-1C75-0A5B9ED55B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D2E3C1F-1459-3237-D272-5BBEC3ED5379}"/>
              </a:ext>
            </a:extLst>
          </p:cNvPr>
          <p:cNvSpPr>
            <a:spLocks noGrp="1"/>
          </p:cNvSpPr>
          <p:nvPr>
            <p:ph type="dt" sz="half" idx="10"/>
          </p:nvPr>
        </p:nvSpPr>
        <p:spPr/>
        <p:txBody>
          <a:bodyPr/>
          <a:lstStyle/>
          <a:p>
            <a:fld id="{3594FF43-DEDA-4046-BB2C-7D82253D9FB6}" type="datetimeFigureOut">
              <a:rPr lang="en-AU" smtClean="0"/>
              <a:t>31/08/2022</a:t>
            </a:fld>
            <a:endParaRPr lang="en-AU"/>
          </a:p>
        </p:txBody>
      </p:sp>
      <p:sp>
        <p:nvSpPr>
          <p:cNvPr id="5" name="Footer Placeholder 4">
            <a:extLst>
              <a:ext uri="{FF2B5EF4-FFF2-40B4-BE49-F238E27FC236}">
                <a16:creationId xmlns:a16="http://schemas.microsoft.com/office/drawing/2014/main" id="{7819293D-F269-0EA1-3F37-9FD55B5F0B1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7F7A3D9-5920-97A8-A2D9-D179D4BA47F6}"/>
              </a:ext>
            </a:extLst>
          </p:cNvPr>
          <p:cNvSpPr>
            <a:spLocks noGrp="1"/>
          </p:cNvSpPr>
          <p:nvPr>
            <p:ph type="sldNum" sz="quarter" idx="12"/>
          </p:nvPr>
        </p:nvSpPr>
        <p:spPr/>
        <p:txBody>
          <a:bodyPr/>
          <a:lstStyle/>
          <a:p>
            <a:fld id="{46339A14-1908-495A-8E7A-96B5EA201F1C}" type="slidenum">
              <a:rPr lang="en-AU" smtClean="0"/>
              <a:t>‹#›</a:t>
            </a:fld>
            <a:endParaRPr lang="en-AU"/>
          </a:p>
        </p:txBody>
      </p:sp>
    </p:spTree>
    <p:extLst>
      <p:ext uri="{BB962C8B-B14F-4D97-AF65-F5344CB8AC3E}">
        <p14:creationId xmlns:p14="http://schemas.microsoft.com/office/powerpoint/2010/main" val="3256076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4FF81-0FCE-BECC-8437-F7D5CBCDBBF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AC885E9F-F1B1-5BCF-BF3B-5693C5D1CB5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4EB3AE0-AD29-76DF-FA66-218D150254FF}"/>
              </a:ext>
            </a:extLst>
          </p:cNvPr>
          <p:cNvSpPr>
            <a:spLocks noGrp="1"/>
          </p:cNvSpPr>
          <p:nvPr>
            <p:ph type="dt" sz="half" idx="10"/>
          </p:nvPr>
        </p:nvSpPr>
        <p:spPr/>
        <p:txBody>
          <a:bodyPr/>
          <a:lstStyle/>
          <a:p>
            <a:fld id="{3594FF43-DEDA-4046-BB2C-7D82253D9FB6}" type="datetimeFigureOut">
              <a:rPr lang="en-AU" smtClean="0"/>
              <a:t>31/08/2022</a:t>
            </a:fld>
            <a:endParaRPr lang="en-AU"/>
          </a:p>
        </p:txBody>
      </p:sp>
      <p:sp>
        <p:nvSpPr>
          <p:cNvPr id="5" name="Footer Placeholder 4">
            <a:extLst>
              <a:ext uri="{FF2B5EF4-FFF2-40B4-BE49-F238E27FC236}">
                <a16:creationId xmlns:a16="http://schemas.microsoft.com/office/drawing/2014/main" id="{20FCB4C3-62BE-34DF-9DCD-3C8D01C37E5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882F19B-B63C-C9E8-0157-1BBB69050970}"/>
              </a:ext>
            </a:extLst>
          </p:cNvPr>
          <p:cNvSpPr>
            <a:spLocks noGrp="1"/>
          </p:cNvSpPr>
          <p:nvPr>
            <p:ph type="sldNum" sz="quarter" idx="12"/>
          </p:nvPr>
        </p:nvSpPr>
        <p:spPr/>
        <p:txBody>
          <a:bodyPr/>
          <a:lstStyle/>
          <a:p>
            <a:fld id="{46339A14-1908-495A-8E7A-96B5EA201F1C}" type="slidenum">
              <a:rPr lang="en-AU" smtClean="0"/>
              <a:t>‹#›</a:t>
            </a:fld>
            <a:endParaRPr lang="en-AU"/>
          </a:p>
        </p:txBody>
      </p:sp>
    </p:spTree>
    <p:extLst>
      <p:ext uri="{BB962C8B-B14F-4D97-AF65-F5344CB8AC3E}">
        <p14:creationId xmlns:p14="http://schemas.microsoft.com/office/powerpoint/2010/main" val="1068316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00B74-360A-62FD-9711-B6AC790E757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D6517384-5063-4911-4BE8-B26ABC25A99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C023476D-9742-FB03-7A19-3930036945C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D0E16892-9CFF-9FAA-DB61-7824DE9E84C3}"/>
              </a:ext>
            </a:extLst>
          </p:cNvPr>
          <p:cNvSpPr>
            <a:spLocks noGrp="1"/>
          </p:cNvSpPr>
          <p:nvPr>
            <p:ph type="dt" sz="half" idx="10"/>
          </p:nvPr>
        </p:nvSpPr>
        <p:spPr/>
        <p:txBody>
          <a:bodyPr/>
          <a:lstStyle/>
          <a:p>
            <a:fld id="{3594FF43-DEDA-4046-BB2C-7D82253D9FB6}" type="datetimeFigureOut">
              <a:rPr lang="en-AU" smtClean="0"/>
              <a:t>31/08/2022</a:t>
            </a:fld>
            <a:endParaRPr lang="en-AU"/>
          </a:p>
        </p:txBody>
      </p:sp>
      <p:sp>
        <p:nvSpPr>
          <p:cNvPr id="6" name="Footer Placeholder 5">
            <a:extLst>
              <a:ext uri="{FF2B5EF4-FFF2-40B4-BE49-F238E27FC236}">
                <a16:creationId xmlns:a16="http://schemas.microsoft.com/office/drawing/2014/main" id="{49617E51-4245-0440-C1DA-8807E388FE84}"/>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CA6475D0-5BDF-44C4-2E7A-D05E916E2928}"/>
              </a:ext>
            </a:extLst>
          </p:cNvPr>
          <p:cNvSpPr>
            <a:spLocks noGrp="1"/>
          </p:cNvSpPr>
          <p:nvPr>
            <p:ph type="sldNum" sz="quarter" idx="12"/>
          </p:nvPr>
        </p:nvSpPr>
        <p:spPr/>
        <p:txBody>
          <a:bodyPr/>
          <a:lstStyle/>
          <a:p>
            <a:fld id="{46339A14-1908-495A-8E7A-96B5EA201F1C}" type="slidenum">
              <a:rPr lang="en-AU" smtClean="0"/>
              <a:t>‹#›</a:t>
            </a:fld>
            <a:endParaRPr lang="en-AU"/>
          </a:p>
        </p:txBody>
      </p:sp>
    </p:spTree>
    <p:extLst>
      <p:ext uri="{BB962C8B-B14F-4D97-AF65-F5344CB8AC3E}">
        <p14:creationId xmlns:p14="http://schemas.microsoft.com/office/powerpoint/2010/main" val="3944347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DFAE5-851B-B207-CF31-1D4F365328E3}"/>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5E02100F-F049-D5E9-CB6A-EA6F471B17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AA076B8-12F1-47D1-CAEA-E50271ED492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F191654F-0C10-F6AE-D6B9-16AEA80309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7A4B993-C679-3AA9-6844-B03073188A0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FB675BC8-EC2E-40D3-0DBB-B4BBB89ED86D}"/>
              </a:ext>
            </a:extLst>
          </p:cNvPr>
          <p:cNvSpPr>
            <a:spLocks noGrp="1"/>
          </p:cNvSpPr>
          <p:nvPr>
            <p:ph type="dt" sz="half" idx="10"/>
          </p:nvPr>
        </p:nvSpPr>
        <p:spPr/>
        <p:txBody>
          <a:bodyPr/>
          <a:lstStyle/>
          <a:p>
            <a:fld id="{3594FF43-DEDA-4046-BB2C-7D82253D9FB6}" type="datetimeFigureOut">
              <a:rPr lang="en-AU" smtClean="0"/>
              <a:t>31/08/2022</a:t>
            </a:fld>
            <a:endParaRPr lang="en-AU"/>
          </a:p>
        </p:txBody>
      </p:sp>
      <p:sp>
        <p:nvSpPr>
          <p:cNvPr id="8" name="Footer Placeholder 7">
            <a:extLst>
              <a:ext uri="{FF2B5EF4-FFF2-40B4-BE49-F238E27FC236}">
                <a16:creationId xmlns:a16="http://schemas.microsoft.com/office/drawing/2014/main" id="{A053DF06-7AAE-459B-3D45-FEFAC46815AE}"/>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A881730D-0AAC-9AED-AA79-DAB96A854075}"/>
              </a:ext>
            </a:extLst>
          </p:cNvPr>
          <p:cNvSpPr>
            <a:spLocks noGrp="1"/>
          </p:cNvSpPr>
          <p:nvPr>
            <p:ph type="sldNum" sz="quarter" idx="12"/>
          </p:nvPr>
        </p:nvSpPr>
        <p:spPr/>
        <p:txBody>
          <a:bodyPr/>
          <a:lstStyle/>
          <a:p>
            <a:fld id="{46339A14-1908-495A-8E7A-96B5EA201F1C}" type="slidenum">
              <a:rPr lang="en-AU" smtClean="0"/>
              <a:t>‹#›</a:t>
            </a:fld>
            <a:endParaRPr lang="en-AU"/>
          </a:p>
        </p:txBody>
      </p:sp>
    </p:spTree>
    <p:extLst>
      <p:ext uri="{BB962C8B-B14F-4D97-AF65-F5344CB8AC3E}">
        <p14:creationId xmlns:p14="http://schemas.microsoft.com/office/powerpoint/2010/main" val="3304416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D4BEE-D5A4-B756-E2D0-16DB4CCE2E33}"/>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88356216-96F4-8D97-3C60-FFE2CECB1C50}"/>
              </a:ext>
            </a:extLst>
          </p:cNvPr>
          <p:cNvSpPr>
            <a:spLocks noGrp="1"/>
          </p:cNvSpPr>
          <p:nvPr>
            <p:ph type="dt" sz="half" idx="10"/>
          </p:nvPr>
        </p:nvSpPr>
        <p:spPr/>
        <p:txBody>
          <a:bodyPr/>
          <a:lstStyle/>
          <a:p>
            <a:fld id="{3594FF43-DEDA-4046-BB2C-7D82253D9FB6}" type="datetimeFigureOut">
              <a:rPr lang="en-AU" smtClean="0"/>
              <a:t>31/08/2022</a:t>
            </a:fld>
            <a:endParaRPr lang="en-AU"/>
          </a:p>
        </p:txBody>
      </p:sp>
      <p:sp>
        <p:nvSpPr>
          <p:cNvPr id="4" name="Footer Placeholder 3">
            <a:extLst>
              <a:ext uri="{FF2B5EF4-FFF2-40B4-BE49-F238E27FC236}">
                <a16:creationId xmlns:a16="http://schemas.microsoft.com/office/drawing/2014/main" id="{3FC047A4-0AAA-85D4-9476-DB39714D83D2}"/>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5E43820C-57DA-0572-38A4-40CAA8660598}"/>
              </a:ext>
            </a:extLst>
          </p:cNvPr>
          <p:cNvSpPr>
            <a:spLocks noGrp="1"/>
          </p:cNvSpPr>
          <p:nvPr>
            <p:ph type="sldNum" sz="quarter" idx="12"/>
          </p:nvPr>
        </p:nvSpPr>
        <p:spPr/>
        <p:txBody>
          <a:bodyPr/>
          <a:lstStyle/>
          <a:p>
            <a:fld id="{46339A14-1908-495A-8E7A-96B5EA201F1C}" type="slidenum">
              <a:rPr lang="en-AU" smtClean="0"/>
              <a:t>‹#›</a:t>
            </a:fld>
            <a:endParaRPr lang="en-AU"/>
          </a:p>
        </p:txBody>
      </p:sp>
    </p:spTree>
    <p:extLst>
      <p:ext uri="{BB962C8B-B14F-4D97-AF65-F5344CB8AC3E}">
        <p14:creationId xmlns:p14="http://schemas.microsoft.com/office/powerpoint/2010/main" val="975617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4E6F91-1061-ED58-F516-90347B43C271}"/>
              </a:ext>
            </a:extLst>
          </p:cNvPr>
          <p:cNvSpPr>
            <a:spLocks noGrp="1"/>
          </p:cNvSpPr>
          <p:nvPr>
            <p:ph type="dt" sz="half" idx="10"/>
          </p:nvPr>
        </p:nvSpPr>
        <p:spPr/>
        <p:txBody>
          <a:bodyPr/>
          <a:lstStyle/>
          <a:p>
            <a:fld id="{3594FF43-DEDA-4046-BB2C-7D82253D9FB6}" type="datetimeFigureOut">
              <a:rPr lang="en-AU" smtClean="0"/>
              <a:t>31/08/2022</a:t>
            </a:fld>
            <a:endParaRPr lang="en-AU"/>
          </a:p>
        </p:txBody>
      </p:sp>
      <p:sp>
        <p:nvSpPr>
          <p:cNvPr id="3" name="Footer Placeholder 2">
            <a:extLst>
              <a:ext uri="{FF2B5EF4-FFF2-40B4-BE49-F238E27FC236}">
                <a16:creationId xmlns:a16="http://schemas.microsoft.com/office/drawing/2014/main" id="{B0DD9846-BE5B-1859-CBA4-30D3B5A06E4B}"/>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6A526904-83F9-DFB0-9877-39C64EDEBE0D}"/>
              </a:ext>
            </a:extLst>
          </p:cNvPr>
          <p:cNvSpPr>
            <a:spLocks noGrp="1"/>
          </p:cNvSpPr>
          <p:nvPr>
            <p:ph type="sldNum" sz="quarter" idx="12"/>
          </p:nvPr>
        </p:nvSpPr>
        <p:spPr/>
        <p:txBody>
          <a:bodyPr/>
          <a:lstStyle/>
          <a:p>
            <a:fld id="{46339A14-1908-495A-8E7A-96B5EA201F1C}" type="slidenum">
              <a:rPr lang="en-AU" smtClean="0"/>
              <a:t>‹#›</a:t>
            </a:fld>
            <a:endParaRPr lang="en-AU"/>
          </a:p>
        </p:txBody>
      </p:sp>
    </p:spTree>
    <p:extLst>
      <p:ext uri="{BB962C8B-B14F-4D97-AF65-F5344CB8AC3E}">
        <p14:creationId xmlns:p14="http://schemas.microsoft.com/office/powerpoint/2010/main" val="1935102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B02E7-119C-76B9-F7D5-11250BFD34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D97D6FF9-F36E-5F24-E0EA-FF8A354CBE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AB33BCDB-2F68-E628-B75F-9D5C3035A2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25FA53-229E-E279-3E26-DDEB78C59CFC}"/>
              </a:ext>
            </a:extLst>
          </p:cNvPr>
          <p:cNvSpPr>
            <a:spLocks noGrp="1"/>
          </p:cNvSpPr>
          <p:nvPr>
            <p:ph type="dt" sz="half" idx="10"/>
          </p:nvPr>
        </p:nvSpPr>
        <p:spPr/>
        <p:txBody>
          <a:bodyPr/>
          <a:lstStyle/>
          <a:p>
            <a:fld id="{3594FF43-DEDA-4046-BB2C-7D82253D9FB6}" type="datetimeFigureOut">
              <a:rPr lang="en-AU" smtClean="0"/>
              <a:t>31/08/2022</a:t>
            </a:fld>
            <a:endParaRPr lang="en-AU"/>
          </a:p>
        </p:txBody>
      </p:sp>
      <p:sp>
        <p:nvSpPr>
          <p:cNvPr id="6" name="Footer Placeholder 5">
            <a:extLst>
              <a:ext uri="{FF2B5EF4-FFF2-40B4-BE49-F238E27FC236}">
                <a16:creationId xmlns:a16="http://schemas.microsoft.com/office/drawing/2014/main" id="{E84BBFF6-9006-713E-34F7-51CA11F75DB7}"/>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C4006B13-7C99-FE55-25F4-778E30F88D30}"/>
              </a:ext>
            </a:extLst>
          </p:cNvPr>
          <p:cNvSpPr>
            <a:spLocks noGrp="1"/>
          </p:cNvSpPr>
          <p:nvPr>
            <p:ph type="sldNum" sz="quarter" idx="12"/>
          </p:nvPr>
        </p:nvSpPr>
        <p:spPr/>
        <p:txBody>
          <a:bodyPr/>
          <a:lstStyle/>
          <a:p>
            <a:fld id="{46339A14-1908-495A-8E7A-96B5EA201F1C}" type="slidenum">
              <a:rPr lang="en-AU" smtClean="0"/>
              <a:t>‹#›</a:t>
            </a:fld>
            <a:endParaRPr lang="en-AU"/>
          </a:p>
        </p:txBody>
      </p:sp>
    </p:spTree>
    <p:extLst>
      <p:ext uri="{BB962C8B-B14F-4D97-AF65-F5344CB8AC3E}">
        <p14:creationId xmlns:p14="http://schemas.microsoft.com/office/powerpoint/2010/main" val="1717479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A180C-35C4-8498-F690-9531CA63D4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56804DBE-CB85-390A-BE1A-D0E9BE391C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6FE642C6-8E24-BBC6-8941-A2353D80B5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EF18BE-CFC6-77E2-BE63-D399CDE45AF7}"/>
              </a:ext>
            </a:extLst>
          </p:cNvPr>
          <p:cNvSpPr>
            <a:spLocks noGrp="1"/>
          </p:cNvSpPr>
          <p:nvPr>
            <p:ph type="dt" sz="half" idx="10"/>
          </p:nvPr>
        </p:nvSpPr>
        <p:spPr/>
        <p:txBody>
          <a:bodyPr/>
          <a:lstStyle/>
          <a:p>
            <a:fld id="{3594FF43-DEDA-4046-BB2C-7D82253D9FB6}" type="datetimeFigureOut">
              <a:rPr lang="en-AU" smtClean="0"/>
              <a:t>31/08/2022</a:t>
            </a:fld>
            <a:endParaRPr lang="en-AU"/>
          </a:p>
        </p:txBody>
      </p:sp>
      <p:sp>
        <p:nvSpPr>
          <p:cNvPr id="6" name="Footer Placeholder 5">
            <a:extLst>
              <a:ext uri="{FF2B5EF4-FFF2-40B4-BE49-F238E27FC236}">
                <a16:creationId xmlns:a16="http://schemas.microsoft.com/office/drawing/2014/main" id="{CB96801D-A778-34EF-7BD8-76DD4AF1069A}"/>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7679BD1C-AC11-C9A9-93BD-83D11C2323B6}"/>
              </a:ext>
            </a:extLst>
          </p:cNvPr>
          <p:cNvSpPr>
            <a:spLocks noGrp="1"/>
          </p:cNvSpPr>
          <p:nvPr>
            <p:ph type="sldNum" sz="quarter" idx="12"/>
          </p:nvPr>
        </p:nvSpPr>
        <p:spPr/>
        <p:txBody>
          <a:bodyPr/>
          <a:lstStyle/>
          <a:p>
            <a:fld id="{46339A14-1908-495A-8E7A-96B5EA201F1C}" type="slidenum">
              <a:rPr lang="en-AU" smtClean="0"/>
              <a:t>‹#›</a:t>
            </a:fld>
            <a:endParaRPr lang="en-AU"/>
          </a:p>
        </p:txBody>
      </p:sp>
    </p:spTree>
    <p:extLst>
      <p:ext uri="{BB962C8B-B14F-4D97-AF65-F5344CB8AC3E}">
        <p14:creationId xmlns:p14="http://schemas.microsoft.com/office/powerpoint/2010/main" val="1746615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18B250-0153-A779-EB31-D9E39F567D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8011A3AB-0DB1-0F6C-0B8F-01DB50F6AF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A508636F-8B92-A89B-6EF7-0F3A224F35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94FF43-DEDA-4046-BB2C-7D82253D9FB6}" type="datetimeFigureOut">
              <a:rPr lang="en-AU" smtClean="0"/>
              <a:t>31/08/2022</a:t>
            </a:fld>
            <a:endParaRPr lang="en-AU"/>
          </a:p>
        </p:txBody>
      </p:sp>
      <p:sp>
        <p:nvSpPr>
          <p:cNvPr id="5" name="Footer Placeholder 4">
            <a:extLst>
              <a:ext uri="{FF2B5EF4-FFF2-40B4-BE49-F238E27FC236}">
                <a16:creationId xmlns:a16="http://schemas.microsoft.com/office/drawing/2014/main" id="{5F2C40DD-747A-A76B-636A-306CBA1AA7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06338C70-11BB-7C1D-AACC-9428C35A0F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339A14-1908-495A-8E7A-96B5EA201F1C}" type="slidenum">
              <a:rPr lang="en-AU" smtClean="0"/>
              <a:t>‹#›</a:t>
            </a:fld>
            <a:endParaRPr lang="en-AU"/>
          </a:p>
        </p:txBody>
      </p:sp>
    </p:spTree>
    <p:extLst>
      <p:ext uri="{BB962C8B-B14F-4D97-AF65-F5344CB8AC3E}">
        <p14:creationId xmlns:p14="http://schemas.microsoft.com/office/powerpoint/2010/main" val="40379931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5F18414D-1626-4996-AACB-23D3DE45B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27" name="Straight Connector 26">
            <a:extLst>
              <a:ext uri="{FF2B5EF4-FFF2-40B4-BE49-F238E27FC236}">
                <a16:creationId xmlns:a16="http://schemas.microsoft.com/office/drawing/2014/main" id="{07A9243D-8FC3-4B36-874B-55906B03F48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 y="3209925"/>
            <a:ext cx="60959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D84C2E9E-0B5D-4B5F-9A1F-70EBDCE390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picture containing indoor&#10;&#10;Description automatically generated">
            <a:extLst>
              <a:ext uri="{FF2B5EF4-FFF2-40B4-BE49-F238E27FC236}">
                <a16:creationId xmlns:a16="http://schemas.microsoft.com/office/drawing/2014/main" id="{89E5F95D-8242-9DCB-A85B-6B70348147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7943" y="203200"/>
            <a:ext cx="4560888" cy="3225800"/>
          </a:xfrm>
          <a:prstGeom prst="rect">
            <a:avLst/>
          </a:prstGeom>
        </p:spPr>
      </p:pic>
      <p:pic>
        <p:nvPicPr>
          <p:cNvPr id="5" name="Picture 4" descr="A picture containing grass&#10;&#10;Description automatically generated">
            <a:extLst>
              <a:ext uri="{FF2B5EF4-FFF2-40B4-BE49-F238E27FC236}">
                <a16:creationId xmlns:a16="http://schemas.microsoft.com/office/drawing/2014/main" id="{4D1155F4-9FCF-118C-C18D-F8F4DB31C3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4738" y="4054948"/>
            <a:ext cx="4560888" cy="2147888"/>
          </a:xfrm>
          <a:prstGeom prst="rect">
            <a:avLst/>
          </a:prstGeom>
        </p:spPr>
      </p:pic>
      <p:sp>
        <p:nvSpPr>
          <p:cNvPr id="2" name="Title 1">
            <a:extLst>
              <a:ext uri="{FF2B5EF4-FFF2-40B4-BE49-F238E27FC236}">
                <a16:creationId xmlns:a16="http://schemas.microsoft.com/office/drawing/2014/main" id="{900635FD-6EF9-9BBD-40A1-02886CD3A683}"/>
              </a:ext>
            </a:extLst>
          </p:cNvPr>
          <p:cNvSpPr>
            <a:spLocks noGrp="1"/>
          </p:cNvSpPr>
          <p:nvPr>
            <p:ph type="ctrTitle"/>
          </p:nvPr>
        </p:nvSpPr>
        <p:spPr>
          <a:xfrm>
            <a:off x="206374" y="1896540"/>
            <a:ext cx="4834646" cy="2266897"/>
          </a:xfrm>
        </p:spPr>
        <p:txBody>
          <a:bodyPr vert="horz" lIns="91440" tIns="45720" rIns="91440" bIns="45720" rtlCol="0">
            <a:noAutofit/>
          </a:bodyPr>
          <a:lstStyle/>
          <a:p>
            <a:pPr algn="l"/>
            <a:r>
              <a:rPr lang="en-US" sz="1600" b="1" dirty="0">
                <a:solidFill>
                  <a:srgbClr val="FF0000"/>
                </a:solidFill>
                <a:effectLst/>
                <a:latin typeface="+mn-lt"/>
              </a:rPr>
              <a:t>Introduction</a:t>
            </a:r>
            <a:r>
              <a:rPr lang="en-US" sz="1600" dirty="0">
                <a:solidFill>
                  <a:schemeClr val="bg1"/>
                </a:solidFill>
                <a:effectLst/>
                <a:latin typeface="+mn-lt"/>
              </a:rPr>
              <a:t> </a:t>
            </a:r>
            <a:br>
              <a:rPr lang="en-US" sz="1600" dirty="0">
                <a:solidFill>
                  <a:schemeClr val="bg1"/>
                </a:solidFill>
                <a:effectLst/>
                <a:latin typeface="+mn-lt"/>
              </a:rPr>
            </a:br>
            <a:r>
              <a:rPr lang="en-US" sz="1600" dirty="0">
                <a:solidFill>
                  <a:schemeClr val="bg1"/>
                </a:solidFill>
                <a:effectLst/>
                <a:latin typeface="+mn-lt"/>
              </a:rPr>
              <a:t>The Extreme dust gun is used in conjunction with the Kapture QD dust suppression candles to wet down dusty work sites in remote areas or remote roadways you cannot gain access to with conventional water carts or suppression systems. </a:t>
            </a:r>
            <a:br>
              <a:rPr lang="en-US" sz="1600" dirty="0">
                <a:solidFill>
                  <a:schemeClr val="bg1"/>
                </a:solidFill>
                <a:effectLst/>
                <a:latin typeface="+mn-lt"/>
              </a:rPr>
            </a:br>
            <a:r>
              <a:rPr lang="en-US" sz="1600" dirty="0">
                <a:solidFill>
                  <a:schemeClr val="bg1"/>
                </a:solidFill>
                <a:effectLst/>
                <a:latin typeface="+mn-lt"/>
              </a:rPr>
              <a:t> </a:t>
            </a:r>
            <a:br>
              <a:rPr lang="en-US" sz="1600" dirty="0">
                <a:solidFill>
                  <a:schemeClr val="bg1"/>
                </a:solidFill>
                <a:effectLst/>
                <a:latin typeface="+mn-lt"/>
              </a:rPr>
            </a:br>
            <a:r>
              <a:rPr lang="en-US" sz="1600" dirty="0">
                <a:solidFill>
                  <a:schemeClr val="bg1"/>
                </a:solidFill>
                <a:effectLst/>
                <a:latin typeface="+mn-lt"/>
              </a:rPr>
              <a:t>How it works - </a:t>
            </a:r>
            <a:br>
              <a:rPr lang="en-US" sz="1600" dirty="0">
                <a:solidFill>
                  <a:schemeClr val="bg1"/>
                </a:solidFill>
                <a:effectLst/>
                <a:latin typeface="+mn-lt"/>
              </a:rPr>
            </a:br>
            <a:r>
              <a:rPr lang="en-US" sz="1600" dirty="0">
                <a:solidFill>
                  <a:schemeClr val="bg1"/>
                </a:solidFill>
                <a:effectLst/>
                <a:latin typeface="+mn-lt"/>
              </a:rPr>
              <a:t>Simply insert a quick dissolve candle into the barrel of the dust gun , connect your water supply and turn on </a:t>
            </a:r>
            <a:br>
              <a:rPr lang="en-US" sz="1600" dirty="0">
                <a:solidFill>
                  <a:schemeClr val="bg1"/>
                </a:solidFill>
                <a:effectLst/>
                <a:latin typeface="+mn-lt"/>
              </a:rPr>
            </a:br>
            <a:endParaRPr lang="en-US" sz="1600" dirty="0">
              <a:solidFill>
                <a:schemeClr val="bg1"/>
              </a:solidFill>
              <a:latin typeface="+mn-lt"/>
            </a:endParaRPr>
          </a:p>
        </p:txBody>
      </p:sp>
      <p:sp>
        <p:nvSpPr>
          <p:cNvPr id="3" name="Subtitle 2">
            <a:extLst>
              <a:ext uri="{FF2B5EF4-FFF2-40B4-BE49-F238E27FC236}">
                <a16:creationId xmlns:a16="http://schemas.microsoft.com/office/drawing/2014/main" id="{8B0E0A76-7AF9-14CF-41A2-4333AC7AB275}"/>
              </a:ext>
            </a:extLst>
          </p:cNvPr>
          <p:cNvSpPr>
            <a:spLocks noGrp="1"/>
          </p:cNvSpPr>
          <p:nvPr>
            <p:ph type="subTitle" idx="1"/>
          </p:nvPr>
        </p:nvSpPr>
        <p:spPr>
          <a:xfrm>
            <a:off x="126205" y="4033178"/>
            <a:ext cx="6972639" cy="1085989"/>
          </a:xfrm>
        </p:spPr>
        <p:txBody>
          <a:bodyPr vert="horz" lIns="91440" tIns="45720" rIns="91440" bIns="45720" rtlCol="0">
            <a:noAutofit/>
          </a:bodyPr>
          <a:lstStyle/>
          <a:p>
            <a:pPr algn="l"/>
            <a:r>
              <a:rPr lang="en-US" sz="1800" dirty="0">
                <a:solidFill>
                  <a:srgbClr val="FF0000"/>
                </a:solidFill>
                <a:effectLst/>
              </a:rPr>
              <a:t>Usages</a:t>
            </a:r>
            <a:r>
              <a:rPr lang="en-US" sz="1600" dirty="0">
                <a:solidFill>
                  <a:schemeClr val="bg1"/>
                </a:solidFill>
                <a:effectLst/>
              </a:rPr>
              <a:t> </a:t>
            </a:r>
          </a:p>
          <a:p>
            <a:pPr marL="342900" lvl="0" indent="-228600" algn="l">
              <a:buSzPts val="1000"/>
              <a:buFont typeface="Arial" panose="020B0604020202020204" pitchFamily="34" charset="0"/>
              <a:buChar char="•"/>
              <a:tabLst>
                <a:tab pos="457200" algn="l"/>
              </a:tabLst>
            </a:pPr>
            <a:r>
              <a:rPr lang="en-US" sz="1600" dirty="0">
                <a:solidFill>
                  <a:schemeClr val="bg1"/>
                </a:solidFill>
              </a:rPr>
              <a:t>U</a:t>
            </a:r>
            <a:r>
              <a:rPr lang="en-US" sz="1600" dirty="0">
                <a:solidFill>
                  <a:schemeClr val="bg1"/>
                </a:solidFill>
                <a:effectLst/>
              </a:rPr>
              <a:t>sed in dusty belt roads when recovering or installing structure </a:t>
            </a:r>
          </a:p>
          <a:p>
            <a:pPr marL="342900" lvl="0" indent="-228600" algn="l">
              <a:buSzPts val="1000"/>
              <a:buFont typeface="Arial" panose="020B0604020202020204" pitchFamily="34" charset="0"/>
              <a:buChar char="•"/>
              <a:tabLst>
                <a:tab pos="457200" algn="l"/>
              </a:tabLst>
            </a:pPr>
            <a:r>
              <a:rPr lang="en-US" sz="1600" dirty="0">
                <a:solidFill>
                  <a:schemeClr val="bg1"/>
                </a:solidFill>
                <a:effectLst/>
              </a:rPr>
              <a:t>Wetting down dusting seal sites prior to building seals </a:t>
            </a:r>
          </a:p>
          <a:p>
            <a:pPr marL="342900" lvl="0" indent="-228600" algn="l">
              <a:buSzPts val="1000"/>
              <a:buFont typeface="Arial" panose="020B0604020202020204" pitchFamily="34" charset="0"/>
              <a:buChar char="•"/>
              <a:tabLst>
                <a:tab pos="457200" algn="l"/>
              </a:tabLst>
            </a:pPr>
            <a:r>
              <a:rPr lang="en-US" sz="1600" dirty="0">
                <a:solidFill>
                  <a:schemeClr val="bg1"/>
                </a:solidFill>
                <a:effectLst/>
              </a:rPr>
              <a:t>Wetting down work areas in longwall tailgates around cans and link n locks </a:t>
            </a:r>
          </a:p>
          <a:p>
            <a:pPr marL="342900" lvl="0" indent="-228600" algn="l">
              <a:buSzPts val="1000"/>
              <a:buFont typeface="Arial" panose="020B0604020202020204" pitchFamily="34" charset="0"/>
              <a:buChar char="•"/>
              <a:tabLst>
                <a:tab pos="457200" algn="l"/>
              </a:tabLst>
            </a:pPr>
            <a:r>
              <a:rPr lang="en-US" sz="1600" dirty="0">
                <a:solidFill>
                  <a:schemeClr val="bg1"/>
                </a:solidFill>
                <a:effectLst/>
              </a:rPr>
              <a:t>Suppressing  problem roadway dust where you can’t access with conventional water cart methods  </a:t>
            </a:r>
          </a:p>
          <a:p>
            <a:pPr algn="l"/>
            <a:r>
              <a:rPr lang="en-US" sz="1600" dirty="0">
                <a:solidFill>
                  <a:schemeClr val="bg1"/>
                </a:solidFill>
                <a:effectLst/>
              </a:rPr>
              <a:t>For more information contact Extreme Mining and Construction:</a:t>
            </a:r>
          </a:p>
          <a:p>
            <a:pPr algn="l"/>
            <a:r>
              <a:rPr lang="en-US" sz="1600" dirty="0">
                <a:solidFill>
                  <a:srgbClr val="FF0000"/>
                </a:solidFill>
              </a:rPr>
              <a:t>Troy Davies     0474 055 223         troy@exmc.com.au</a:t>
            </a:r>
            <a:endParaRPr lang="en-US" sz="1600" dirty="0">
              <a:solidFill>
                <a:srgbClr val="FF0000"/>
              </a:solidFill>
              <a:effectLst/>
            </a:endParaRPr>
          </a:p>
          <a:p>
            <a:pPr indent="-228600" algn="l">
              <a:buFont typeface="Arial" panose="020B0604020202020204" pitchFamily="34" charset="0"/>
              <a:buChar char="•"/>
            </a:pPr>
            <a:endParaRPr lang="en-US" sz="1600" dirty="0">
              <a:solidFill>
                <a:schemeClr val="bg1"/>
              </a:solidFill>
            </a:endParaRPr>
          </a:p>
        </p:txBody>
      </p:sp>
      <p:pic>
        <p:nvPicPr>
          <p:cNvPr id="6" name="Picture 5" descr="A picture containing text, sign, clipart&#10;&#10;Description automatically generated">
            <a:extLst>
              <a:ext uri="{FF2B5EF4-FFF2-40B4-BE49-F238E27FC236}">
                <a16:creationId xmlns:a16="http://schemas.microsoft.com/office/drawing/2014/main" id="{3E9A1E65-30F7-DF91-A900-CD0734BCCA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4" y="157707"/>
            <a:ext cx="3755131" cy="1460980"/>
          </a:xfrm>
          <a:prstGeom prst="rect">
            <a:avLst/>
          </a:prstGeom>
        </p:spPr>
      </p:pic>
    </p:spTree>
    <p:extLst>
      <p:ext uri="{BB962C8B-B14F-4D97-AF65-F5344CB8AC3E}">
        <p14:creationId xmlns:p14="http://schemas.microsoft.com/office/powerpoint/2010/main" val="35220147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TotalTime>
  <Words>139</Words>
  <Application>Microsoft Office PowerPoint</Application>
  <PresentationFormat>Widescreen</PresentationFormat>
  <Paragraphs>8</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Introduction  The Extreme dust gun is used in conjunction with the Kapture QD dust suppression candles to wet down dusty work sites in remote areas or remote roadways you cannot gain access to with conventional water carts or suppression systems.    How it works -  Simply insert a quick dissolve candle into the barrel of the dust gun , connect your water supply and turn 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The Extreme dust gun is used in conjunction with the Kapture QD dust suppression candles to wet down dusty work sites in remote areas  or roadways you can’t get water tankers too    How it works -  Simply insert a quick dissolve cancel into the barrel of the dust gun , connect your water supply and turn on  </dc:title>
  <dc:creator>Trasi Davies</dc:creator>
  <cp:lastModifiedBy>Trasi Davies</cp:lastModifiedBy>
  <cp:revision>4</cp:revision>
  <dcterms:created xsi:type="dcterms:W3CDTF">2022-08-30T22:44:47Z</dcterms:created>
  <dcterms:modified xsi:type="dcterms:W3CDTF">2022-08-31T03:02:00Z</dcterms:modified>
</cp:coreProperties>
</file>