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autoCompressPictures="0">
  <p:sldMasterIdLst>
    <p:sldMasterId id="2147483840" r:id="rId4"/>
  </p:sldMasterIdLst>
  <p:notesMasterIdLst>
    <p:notesMasterId r:id="rId17"/>
  </p:notesMasterIdLst>
  <p:sldIdLst>
    <p:sldId id="260" r:id="rId5"/>
    <p:sldId id="261" r:id="rId6"/>
    <p:sldId id="262" r:id="rId7"/>
    <p:sldId id="263" r:id="rId8"/>
    <p:sldId id="267" r:id="rId9"/>
    <p:sldId id="264" r:id="rId10"/>
    <p:sldId id="265" r:id="rId11"/>
    <p:sldId id="270" r:id="rId12"/>
    <p:sldId id="271" r:id="rId13"/>
    <p:sldId id="268" r:id="rId14"/>
    <p:sldId id="266" r:id="rId15"/>
    <p:sldId id="269"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0" d="100"/>
          <a:sy n="80" d="100"/>
        </p:scale>
        <p:origin x="58" y="432"/>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diagrams/_rels/data3.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svg"/><Relationship Id="rId1" Type="http://schemas.openxmlformats.org/officeDocument/2006/relationships/image" Target="../media/image19.png"/><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diagrams/_rels/drawing3.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svg"/><Relationship Id="rId1" Type="http://schemas.openxmlformats.org/officeDocument/2006/relationships/image" Target="../media/image19.png"/><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A706F36-3ACC-49E6-B8D3-4F0F963A965B}" type="doc">
      <dgm:prSet loTypeId="urn:microsoft.com/office/officeart/2016/7/layout/VerticalDownArrowProcess" loCatId="process" qsTypeId="urn:microsoft.com/office/officeart/2005/8/quickstyle/simple1" qsCatId="simple" csTypeId="urn:microsoft.com/office/officeart/2005/8/colors/accent1_2" csCatId="accent1" phldr="1"/>
      <dgm:spPr/>
      <dgm:t>
        <a:bodyPr/>
        <a:lstStyle/>
        <a:p>
          <a:endParaRPr lang="en-US"/>
        </a:p>
      </dgm:t>
    </dgm:pt>
    <dgm:pt modelId="{26CC9EFE-3C73-4946-981F-B6867495453F}">
      <dgm:prSet/>
      <dgm:spPr>
        <a:solidFill>
          <a:srgbClr val="C00000"/>
        </a:solidFill>
      </dgm:spPr>
      <dgm:t>
        <a:bodyPr/>
        <a:lstStyle/>
        <a:p>
          <a:r>
            <a:rPr lang="en-US" dirty="0"/>
            <a:t>Clean and assess</a:t>
          </a:r>
        </a:p>
      </dgm:t>
    </dgm:pt>
    <dgm:pt modelId="{DFD254C1-EDAC-4966-99FF-0D09F0C56155}" type="parTrans" cxnId="{E1C15AF0-99D1-4714-860C-40BEE6C00793}">
      <dgm:prSet/>
      <dgm:spPr/>
      <dgm:t>
        <a:bodyPr/>
        <a:lstStyle/>
        <a:p>
          <a:endParaRPr lang="en-US"/>
        </a:p>
      </dgm:t>
    </dgm:pt>
    <dgm:pt modelId="{9005BFBB-E64F-4E11-A996-EDC9711FAEFA}" type="sibTrans" cxnId="{E1C15AF0-99D1-4714-860C-40BEE6C00793}">
      <dgm:prSet/>
      <dgm:spPr/>
      <dgm:t>
        <a:bodyPr/>
        <a:lstStyle/>
        <a:p>
          <a:endParaRPr lang="en-US"/>
        </a:p>
      </dgm:t>
    </dgm:pt>
    <dgm:pt modelId="{9F8A23BB-254A-40A9-A956-14D169441ADE}">
      <dgm:prSet/>
      <dgm:spPr>
        <a:solidFill>
          <a:schemeClr val="bg1">
            <a:alpha val="90000"/>
          </a:schemeClr>
        </a:solidFill>
      </dgm:spPr>
      <dgm:t>
        <a:bodyPr/>
        <a:lstStyle/>
        <a:p>
          <a:r>
            <a:rPr lang="en-US" dirty="0">
              <a:solidFill>
                <a:schemeClr val="tx1"/>
              </a:solidFill>
            </a:rPr>
            <a:t>Clean and assess bits to establish refurb requirements and quantities</a:t>
          </a:r>
        </a:p>
      </dgm:t>
    </dgm:pt>
    <dgm:pt modelId="{80A1B11A-7E1E-43FE-B17A-012D758F1671}" type="parTrans" cxnId="{D92417F8-8B4C-4178-B208-5CADEDCF7615}">
      <dgm:prSet/>
      <dgm:spPr/>
      <dgm:t>
        <a:bodyPr/>
        <a:lstStyle/>
        <a:p>
          <a:endParaRPr lang="en-US"/>
        </a:p>
      </dgm:t>
    </dgm:pt>
    <dgm:pt modelId="{BB3D1836-6EFE-4CCE-B04F-EAAF3B63D1EB}" type="sibTrans" cxnId="{D92417F8-8B4C-4178-B208-5CADEDCF7615}">
      <dgm:prSet/>
      <dgm:spPr/>
      <dgm:t>
        <a:bodyPr/>
        <a:lstStyle/>
        <a:p>
          <a:endParaRPr lang="en-US"/>
        </a:p>
      </dgm:t>
    </dgm:pt>
    <dgm:pt modelId="{81026C77-BA55-4398-9369-AC4E9D04CBB3}">
      <dgm:prSet/>
      <dgm:spPr>
        <a:solidFill>
          <a:srgbClr val="C00000"/>
        </a:solidFill>
      </dgm:spPr>
      <dgm:t>
        <a:bodyPr/>
        <a:lstStyle/>
        <a:p>
          <a:r>
            <a:rPr lang="en-US"/>
            <a:t>Quote</a:t>
          </a:r>
        </a:p>
      </dgm:t>
    </dgm:pt>
    <dgm:pt modelId="{1EAA164C-95E9-454D-BDA3-C526D5C51D5F}" type="parTrans" cxnId="{C3472588-F54F-4A62-AC62-5693905758C3}">
      <dgm:prSet/>
      <dgm:spPr/>
      <dgm:t>
        <a:bodyPr/>
        <a:lstStyle/>
        <a:p>
          <a:endParaRPr lang="en-US"/>
        </a:p>
      </dgm:t>
    </dgm:pt>
    <dgm:pt modelId="{63F6A2FB-47CE-4D47-AAD3-CCBEA0B11943}" type="sibTrans" cxnId="{C3472588-F54F-4A62-AC62-5693905758C3}">
      <dgm:prSet/>
      <dgm:spPr/>
      <dgm:t>
        <a:bodyPr/>
        <a:lstStyle/>
        <a:p>
          <a:endParaRPr lang="en-US"/>
        </a:p>
      </dgm:t>
    </dgm:pt>
    <dgm:pt modelId="{EB27B39E-9F84-4113-B387-DC7F63145A7D}">
      <dgm:prSet/>
      <dgm:spPr>
        <a:solidFill>
          <a:schemeClr val="bg1">
            <a:alpha val="90000"/>
          </a:schemeClr>
        </a:solidFill>
      </dgm:spPr>
      <dgm:t>
        <a:bodyPr/>
        <a:lstStyle/>
        <a:p>
          <a:r>
            <a:rPr lang="en-US" dirty="0">
              <a:solidFill>
                <a:schemeClr val="tx1"/>
              </a:solidFill>
            </a:rPr>
            <a:t>Quote quantity needed to refurb</a:t>
          </a:r>
        </a:p>
      </dgm:t>
    </dgm:pt>
    <dgm:pt modelId="{58135E76-C426-4E29-BAFB-C2ED8830436D}" type="parTrans" cxnId="{E80452B7-4931-4284-882C-AF3EDD12828A}">
      <dgm:prSet/>
      <dgm:spPr/>
      <dgm:t>
        <a:bodyPr/>
        <a:lstStyle/>
        <a:p>
          <a:endParaRPr lang="en-US"/>
        </a:p>
      </dgm:t>
    </dgm:pt>
    <dgm:pt modelId="{8448CB27-7D66-499A-8EF7-094F688249E5}" type="sibTrans" cxnId="{E80452B7-4931-4284-882C-AF3EDD12828A}">
      <dgm:prSet/>
      <dgm:spPr/>
      <dgm:t>
        <a:bodyPr/>
        <a:lstStyle/>
        <a:p>
          <a:endParaRPr lang="en-US"/>
        </a:p>
      </dgm:t>
    </dgm:pt>
    <dgm:pt modelId="{3828DE9B-AC84-47EF-9A43-B82A7E3EDD86}">
      <dgm:prSet/>
      <dgm:spPr>
        <a:solidFill>
          <a:srgbClr val="C00000"/>
        </a:solidFill>
      </dgm:spPr>
      <dgm:t>
        <a:bodyPr/>
        <a:lstStyle/>
        <a:p>
          <a:r>
            <a:rPr lang="en-US"/>
            <a:t>Remove</a:t>
          </a:r>
        </a:p>
      </dgm:t>
    </dgm:pt>
    <dgm:pt modelId="{D0F11D30-6856-418A-915D-40772FB10092}" type="parTrans" cxnId="{6F74E52F-5C82-497E-9746-0B5407893C09}">
      <dgm:prSet/>
      <dgm:spPr/>
      <dgm:t>
        <a:bodyPr/>
        <a:lstStyle/>
        <a:p>
          <a:endParaRPr lang="en-US"/>
        </a:p>
      </dgm:t>
    </dgm:pt>
    <dgm:pt modelId="{E11B9C6A-8C5E-418B-8F12-78B95A391CA1}" type="sibTrans" cxnId="{6F74E52F-5C82-497E-9746-0B5407893C09}">
      <dgm:prSet/>
      <dgm:spPr/>
      <dgm:t>
        <a:bodyPr/>
        <a:lstStyle/>
        <a:p>
          <a:endParaRPr lang="en-US"/>
        </a:p>
      </dgm:t>
    </dgm:pt>
    <dgm:pt modelId="{320FE1E3-ED85-4860-8C42-25C84B617CCB}">
      <dgm:prSet/>
      <dgm:spPr>
        <a:solidFill>
          <a:schemeClr val="bg1">
            <a:alpha val="90000"/>
          </a:schemeClr>
        </a:solidFill>
      </dgm:spPr>
      <dgm:t>
        <a:bodyPr/>
        <a:lstStyle/>
        <a:p>
          <a:r>
            <a:rPr lang="en-US" dirty="0">
              <a:solidFill>
                <a:schemeClr val="tx1"/>
              </a:solidFill>
            </a:rPr>
            <a:t>Remove damaged cutters</a:t>
          </a:r>
        </a:p>
      </dgm:t>
    </dgm:pt>
    <dgm:pt modelId="{EA0FCB1A-2FA5-4E93-8C1E-6081D2F30F11}" type="parTrans" cxnId="{CE683B29-86B8-43B2-8E3A-A60CB4619270}">
      <dgm:prSet/>
      <dgm:spPr/>
      <dgm:t>
        <a:bodyPr/>
        <a:lstStyle/>
        <a:p>
          <a:endParaRPr lang="en-US"/>
        </a:p>
      </dgm:t>
    </dgm:pt>
    <dgm:pt modelId="{B55FDF9B-FBC6-44BC-A3AA-99750ABEA5F4}" type="sibTrans" cxnId="{CE683B29-86B8-43B2-8E3A-A60CB4619270}">
      <dgm:prSet/>
      <dgm:spPr/>
      <dgm:t>
        <a:bodyPr/>
        <a:lstStyle/>
        <a:p>
          <a:endParaRPr lang="en-US"/>
        </a:p>
      </dgm:t>
    </dgm:pt>
    <dgm:pt modelId="{0131FABF-B0C3-40C8-A4E2-C8422B25D713}">
      <dgm:prSet/>
      <dgm:spPr>
        <a:solidFill>
          <a:srgbClr val="C00000"/>
        </a:solidFill>
      </dgm:spPr>
      <dgm:t>
        <a:bodyPr/>
        <a:lstStyle/>
        <a:p>
          <a:r>
            <a:rPr lang="en-US"/>
            <a:t>Rotate</a:t>
          </a:r>
        </a:p>
      </dgm:t>
    </dgm:pt>
    <dgm:pt modelId="{745AEF93-7BA4-47EA-885B-43CD1256A560}" type="parTrans" cxnId="{97F7240A-535E-446E-BEBA-8A317773ED45}">
      <dgm:prSet/>
      <dgm:spPr/>
      <dgm:t>
        <a:bodyPr/>
        <a:lstStyle/>
        <a:p>
          <a:endParaRPr lang="en-US"/>
        </a:p>
      </dgm:t>
    </dgm:pt>
    <dgm:pt modelId="{46F11F47-F509-42F3-8DB4-E412737D7A1F}" type="sibTrans" cxnId="{97F7240A-535E-446E-BEBA-8A317773ED45}">
      <dgm:prSet/>
      <dgm:spPr/>
      <dgm:t>
        <a:bodyPr/>
        <a:lstStyle/>
        <a:p>
          <a:endParaRPr lang="en-US"/>
        </a:p>
      </dgm:t>
    </dgm:pt>
    <dgm:pt modelId="{51F4EF2F-7F33-47AB-BF9C-2995E0ECFCDE}">
      <dgm:prSet/>
      <dgm:spPr>
        <a:solidFill>
          <a:schemeClr val="bg1">
            <a:alpha val="90000"/>
          </a:schemeClr>
        </a:solidFill>
      </dgm:spPr>
      <dgm:t>
        <a:bodyPr/>
        <a:lstStyle/>
        <a:p>
          <a:r>
            <a:rPr lang="en-US" dirty="0">
              <a:solidFill>
                <a:schemeClr val="tx1"/>
              </a:solidFill>
            </a:rPr>
            <a:t>Rotate worn or damaged cutters to the non cutting side of the bit</a:t>
          </a:r>
        </a:p>
      </dgm:t>
    </dgm:pt>
    <dgm:pt modelId="{1284D35F-3B00-4A54-BD12-26BA236FCBBC}" type="parTrans" cxnId="{4C320EAE-99FA-40AE-A0DE-54C0D2FBA08E}">
      <dgm:prSet/>
      <dgm:spPr/>
      <dgm:t>
        <a:bodyPr/>
        <a:lstStyle/>
        <a:p>
          <a:endParaRPr lang="en-US"/>
        </a:p>
      </dgm:t>
    </dgm:pt>
    <dgm:pt modelId="{2CBB98D8-B081-4CF5-B0BE-28FEE6DA8DF6}" type="sibTrans" cxnId="{4C320EAE-99FA-40AE-A0DE-54C0D2FBA08E}">
      <dgm:prSet/>
      <dgm:spPr/>
      <dgm:t>
        <a:bodyPr/>
        <a:lstStyle/>
        <a:p>
          <a:endParaRPr lang="en-US"/>
        </a:p>
      </dgm:t>
    </dgm:pt>
    <dgm:pt modelId="{E1FECBF8-D1C8-4417-ADEB-60482D0EB8BB}">
      <dgm:prSet/>
      <dgm:spPr>
        <a:solidFill>
          <a:srgbClr val="C00000"/>
        </a:solidFill>
      </dgm:spPr>
      <dgm:t>
        <a:bodyPr/>
        <a:lstStyle/>
        <a:p>
          <a:r>
            <a:rPr lang="en-US"/>
            <a:t>Weld</a:t>
          </a:r>
        </a:p>
      </dgm:t>
    </dgm:pt>
    <dgm:pt modelId="{B0E9DAF7-C508-4921-97E7-849CC473B64C}" type="parTrans" cxnId="{DD347333-C597-4497-BFA1-8A8A7E33875D}">
      <dgm:prSet/>
      <dgm:spPr/>
      <dgm:t>
        <a:bodyPr/>
        <a:lstStyle/>
        <a:p>
          <a:endParaRPr lang="en-US"/>
        </a:p>
      </dgm:t>
    </dgm:pt>
    <dgm:pt modelId="{AB744B79-20EE-4A3B-A504-23CB8AC15DFB}" type="sibTrans" cxnId="{DD347333-C597-4497-BFA1-8A8A7E33875D}">
      <dgm:prSet/>
      <dgm:spPr/>
      <dgm:t>
        <a:bodyPr/>
        <a:lstStyle/>
        <a:p>
          <a:endParaRPr lang="en-US"/>
        </a:p>
      </dgm:t>
    </dgm:pt>
    <dgm:pt modelId="{5082AE5A-C7F5-4254-A36F-03D546A81D56}">
      <dgm:prSet/>
      <dgm:spPr>
        <a:solidFill>
          <a:schemeClr val="bg1">
            <a:alpha val="90000"/>
          </a:schemeClr>
        </a:solidFill>
      </dgm:spPr>
      <dgm:t>
        <a:bodyPr/>
        <a:lstStyle/>
        <a:p>
          <a:r>
            <a:rPr lang="en-US" dirty="0">
              <a:solidFill>
                <a:schemeClr val="tx1"/>
              </a:solidFill>
            </a:rPr>
            <a:t>Weld new cutters and rotatable cutters on </a:t>
          </a:r>
        </a:p>
      </dgm:t>
    </dgm:pt>
    <dgm:pt modelId="{4EB7AC2F-8BC6-49E3-842A-75596E24D0C6}" type="parTrans" cxnId="{22B3E890-0AD2-481D-BB93-9E5B28329413}">
      <dgm:prSet/>
      <dgm:spPr/>
      <dgm:t>
        <a:bodyPr/>
        <a:lstStyle/>
        <a:p>
          <a:endParaRPr lang="en-US"/>
        </a:p>
      </dgm:t>
    </dgm:pt>
    <dgm:pt modelId="{9BC39156-E931-4DD7-8D90-B5A601E5C0C5}" type="sibTrans" cxnId="{22B3E890-0AD2-481D-BB93-9E5B28329413}">
      <dgm:prSet/>
      <dgm:spPr/>
      <dgm:t>
        <a:bodyPr/>
        <a:lstStyle/>
        <a:p>
          <a:endParaRPr lang="en-US"/>
        </a:p>
      </dgm:t>
    </dgm:pt>
    <dgm:pt modelId="{98B43CA7-4BDF-469B-B3DE-46F5F2A870D5}">
      <dgm:prSet/>
      <dgm:spPr>
        <a:solidFill>
          <a:srgbClr val="C00000"/>
        </a:solidFill>
      </dgm:spPr>
      <dgm:t>
        <a:bodyPr/>
        <a:lstStyle/>
        <a:p>
          <a:r>
            <a:rPr lang="en-US"/>
            <a:t>Grind</a:t>
          </a:r>
        </a:p>
      </dgm:t>
    </dgm:pt>
    <dgm:pt modelId="{7F039A47-7010-4851-A58D-3035B0085C6C}" type="parTrans" cxnId="{5DBEE97F-509E-4343-98B5-B05CAB936CC6}">
      <dgm:prSet/>
      <dgm:spPr/>
      <dgm:t>
        <a:bodyPr/>
        <a:lstStyle/>
        <a:p>
          <a:endParaRPr lang="en-US"/>
        </a:p>
      </dgm:t>
    </dgm:pt>
    <dgm:pt modelId="{9D8AE0C6-6098-4E6C-9452-59619049D146}" type="sibTrans" cxnId="{5DBEE97F-509E-4343-98B5-B05CAB936CC6}">
      <dgm:prSet/>
      <dgm:spPr/>
      <dgm:t>
        <a:bodyPr/>
        <a:lstStyle/>
        <a:p>
          <a:endParaRPr lang="en-US"/>
        </a:p>
      </dgm:t>
    </dgm:pt>
    <dgm:pt modelId="{F36B5F04-16A6-497C-9E26-45CA55BA1B5F}">
      <dgm:prSet/>
      <dgm:spPr>
        <a:solidFill>
          <a:schemeClr val="bg1">
            <a:alpha val="90000"/>
          </a:schemeClr>
        </a:solidFill>
      </dgm:spPr>
      <dgm:t>
        <a:bodyPr/>
        <a:lstStyle/>
        <a:p>
          <a:r>
            <a:rPr lang="en-US" dirty="0">
              <a:solidFill>
                <a:schemeClr val="tx1"/>
              </a:solidFill>
            </a:rPr>
            <a:t>Grind identification mark on bit to keep track of number of times refurbed</a:t>
          </a:r>
        </a:p>
      </dgm:t>
    </dgm:pt>
    <dgm:pt modelId="{F8467031-DA97-4245-B5BF-EDA13B87BFBF}" type="parTrans" cxnId="{AA0D47B4-6BC3-467E-87F2-D62123C396C7}">
      <dgm:prSet/>
      <dgm:spPr/>
      <dgm:t>
        <a:bodyPr/>
        <a:lstStyle/>
        <a:p>
          <a:endParaRPr lang="en-US"/>
        </a:p>
      </dgm:t>
    </dgm:pt>
    <dgm:pt modelId="{74CB4F89-8684-4F5D-855B-AFD83BDBF2AD}" type="sibTrans" cxnId="{AA0D47B4-6BC3-467E-87F2-D62123C396C7}">
      <dgm:prSet/>
      <dgm:spPr/>
      <dgm:t>
        <a:bodyPr/>
        <a:lstStyle/>
        <a:p>
          <a:endParaRPr lang="en-US"/>
        </a:p>
      </dgm:t>
    </dgm:pt>
    <dgm:pt modelId="{D381C53F-FDB9-49A5-B1E1-11C132B5F611}">
      <dgm:prSet/>
      <dgm:spPr>
        <a:solidFill>
          <a:srgbClr val="C00000"/>
        </a:solidFill>
      </dgm:spPr>
      <dgm:t>
        <a:bodyPr/>
        <a:lstStyle/>
        <a:p>
          <a:r>
            <a:rPr lang="en-US" dirty="0"/>
            <a:t>Check and QA</a:t>
          </a:r>
        </a:p>
      </dgm:t>
    </dgm:pt>
    <dgm:pt modelId="{5FF17025-9772-466A-9458-82BEEA6F6B32}" type="parTrans" cxnId="{540333F1-6994-4718-BA54-5AD31362DA22}">
      <dgm:prSet/>
      <dgm:spPr/>
      <dgm:t>
        <a:bodyPr/>
        <a:lstStyle/>
        <a:p>
          <a:endParaRPr lang="en-US"/>
        </a:p>
      </dgm:t>
    </dgm:pt>
    <dgm:pt modelId="{7FE283C0-C031-491F-9390-FE08255D81C9}" type="sibTrans" cxnId="{540333F1-6994-4718-BA54-5AD31362DA22}">
      <dgm:prSet/>
      <dgm:spPr/>
      <dgm:t>
        <a:bodyPr/>
        <a:lstStyle/>
        <a:p>
          <a:endParaRPr lang="en-US"/>
        </a:p>
      </dgm:t>
    </dgm:pt>
    <dgm:pt modelId="{F64AB80D-7ABB-4842-8D51-7069610D264D}">
      <dgm:prSet/>
      <dgm:spPr>
        <a:solidFill>
          <a:schemeClr val="bg1">
            <a:alpha val="90000"/>
          </a:schemeClr>
        </a:solidFill>
      </dgm:spPr>
      <dgm:t>
        <a:bodyPr/>
        <a:lstStyle/>
        <a:p>
          <a:r>
            <a:rPr lang="en-US" dirty="0">
              <a:solidFill>
                <a:schemeClr val="tx1"/>
              </a:solidFill>
            </a:rPr>
            <a:t>Check and QA refurbished bits</a:t>
          </a:r>
        </a:p>
      </dgm:t>
    </dgm:pt>
    <dgm:pt modelId="{A46E8732-7612-4DAE-8895-D88D66A15C9D}" type="parTrans" cxnId="{E9469250-6D24-4948-85DB-D90E6C4D6EAA}">
      <dgm:prSet/>
      <dgm:spPr/>
      <dgm:t>
        <a:bodyPr/>
        <a:lstStyle/>
        <a:p>
          <a:endParaRPr lang="en-US"/>
        </a:p>
      </dgm:t>
    </dgm:pt>
    <dgm:pt modelId="{F980AB23-E93B-475B-9FC5-54D60CD43EF7}" type="sibTrans" cxnId="{E9469250-6D24-4948-85DB-D90E6C4D6EAA}">
      <dgm:prSet/>
      <dgm:spPr/>
      <dgm:t>
        <a:bodyPr/>
        <a:lstStyle/>
        <a:p>
          <a:endParaRPr lang="en-US"/>
        </a:p>
      </dgm:t>
    </dgm:pt>
    <dgm:pt modelId="{ACB99B65-6A83-4B03-808F-FB41989205FD}">
      <dgm:prSet/>
      <dgm:spPr>
        <a:solidFill>
          <a:srgbClr val="C00000"/>
        </a:solidFill>
      </dgm:spPr>
      <dgm:t>
        <a:bodyPr/>
        <a:lstStyle/>
        <a:p>
          <a:r>
            <a:rPr lang="en-US"/>
            <a:t>Spray</a:t>
          </a:r>
        </a:p>
      </dgm:t>
    </dgm:pt>
    <dgm:pt modelId="{A203B771-D278-412E-A091-33BE0D69E3BE}" type="parTrans" cxnId="{73CE88F6-4C4F-4776-B1EB-461940A480E4}">
      <dgm:prSet/>
      <dgm:spPr/>
      <dgm:t>
        <a:bodyPr/>
        <a:lstStyle/>
        <a:p>
          <a:endParaRPr lang="en-US"/>
        </a:p>
      </dgm:t>
    </dgm:pt>
    <dgm:pt modelId="{19E01FFC-5EEA-4275-87BD-1197F1822B94}" type="sibTrans" cxnId="{73CE88F6-4C4F-4776-B1EB-461940A480E4}">
      <dgm:prSet/>
      <dgm:spPr/>
      <dgm:t>
        <a:bodyPr/>
        <a:lstStyle/>
        <a:p>
          <a:endParaRPr lang="en-US"/>
        </a:p>
      </dgm:t>
    </dgm:pt>
    <dgm:pt modelId="{FC287BE7-7C29-4D84-8347-033966347322}">
      <dgm:prSet/>
      <dgm:spPr>
        <a:solidFill>
          <a:schemeClr val="bg1">
            <a:alpha val="90000"/>
          </a:schemeClr>
        </a:solidFill>
      </dgm:spPr>
      <dgm:t>
        <a:bodyPr/>
        <a:lstStyle/>
        <a:p>
          <a:r>
            <a:rPr lang="en-US" dirty="0">
              <a:solidFill>
                <a:schemeClr val="tx1"/>
              </a:solidFill>
            </a:rPr>
            <a:t>Spray bits and deliver to site</a:t>
          </a:r>
        </a:p>
      </dgm:t>
    </dgm:pt>
    <dgm:pt modelId="{98BC644D-115E-4ADF-BBC8-2FFE3C5B4F6A}" type="parTrans" cxnId="{7F21FFD4-D938-4583-91B3-017F11696D74}">
      <dgm:prSet/>
      <dgm:spPr/>
      <dgm:t>
        <a:bodyPr/>
        <a:lstStyle/>
        <a:p>
          <a:endParaRPr lang="en-US"/>
        </a:p>
      </dgm:t>
    </dgm:pt>
    <dgm:pt modelId="{FB950E34-5FB9-4326-923D-4D9466A11229}" type="sibTrans" cxnId="{7F21FFD4-D938-4583-91B3-017F11696D74}">
      <dgm:prSet/>
      <dgm:spPr/>
      <dgm:t>
        <a:bodyPr/>
        <a:lstStyle/>
        <a:p>
          <a:endParaRPr lang="en-US"/>
        </a:p>
      </dgm:t>
    </dgm:pt>
    <dgm:pt modelId="{B324201C-CFD8-4A05-B84B-44C89C6F3C9F}" type="pres">
      <dgm:prSet presAssocID="{3A706F36-3ACC-49E6-B8D3-4F0F963A965B}" presName="Name0" presStyleCnt="0">
        <dgm:presLayoutVars>
          <dgm:dir/>
          <dgm:animLvl val="lvl"/>
          <dgm:resizeHandles val="exact"/>
        </dgm:presLayoutVars>
      </dgm:prSet>
      <dgm:spPr/>
    </dgm:pt>
    <dgm:pt modelId="{8FB11631-0D5E-45FB-8E6B-CB591769220E}" type="pres">
      <dgm:prSet presAssocID="{ACB99B65-6A83-4B03-808F-FB41989205FD}" presName="boxAndChildren" presStyleCnt="0"/>
      <dgm:spPr/>
    </dgm:pt>
    <dgm:pt modelId="{6D4F7035-9EB8-443F-A5A4-ECBAB5A90CC1}" type="pres">
      <dgm:prSet presAssocID="{ACB99B65-6A83-4B03-808F-FB41989205FD}" presName="parentTextBox" presStyleLbl="alignNode1" presStyleIdx="0" presStyleCnt="8"/>
      <dgm:spPr/>
    </dgm:pt>
    <dgm:pt modelId="{9A50D96B-BD21-4AF2-B78F-1F0C2785794B}" type="pres">
      <dgm:prSet presAssocID="{ACB99B65-6A83-4B03-808F-FB41989205FD}" presName="descendantBox" presStyleLbl="bgAccFollowNode1" presStyleIdx="0" presStyleCnt="8"/>
      <dgm:spPr/>
    </dgm:pt>
    <dgm:pt modelId="{EFF787EE-432F-443E-84F1-78E3E9E9EB31}" type="pres">
      <dgm:prSet presAssocID="{7FE283C0-C031-491F-9390-FE08255D81C9}" presName="sp" presStyleCnt="0"/>
      <dgm:spPr/>
    </dgm:pt>
    <dgm:pt modelId="{4B646FC9-A600-4FEC-BCAC-68B4B4867383}" type="pres">
      <dgm:prSet presAssocID="{D381C53F-FDB9-49A5-B1E1-11C132B5F611}" presName="arrowAndChildren" presStyleCnt="0"/>
      <dgm:spPr/>
    </dgm:pt>
    <dgm:pt modelId="{A69F7932-15E1-4E2F-AE5E-0733D9F7AA96}" type="pres">
      <dgm:prSet presAssocID="{D381C53F-FDB9-49A5-B1E1-11C132B5F611}" presName="parentTextArrow" presStyleLbl="node1" presStyleIdx="0" presStyleCnt="0"/>
      <dgm:spPr/>
    </dgm:pt>
    <dgm:pt modelId="{8548CAB3-4975-4FC5-ADB9-3774F80B4B4C}" type="pres">
      <dgm:prSet presAssocID="{D381C53F-FDB9-49A5-B1E1-11C132B5F611}" presName="arrow" presStyleLbl="alignNode1" presStyleIdx="1" presStyleCnt="8"/>
      <dgm:spPr/>
    </dgm:pt>
    <dgm:pt modelId="{11D92949-411D-45F0-BF5B-34FA2DA3B9DD}" type="pres">
      <dgm:prSet presAssocID="{D381C53F-FDB9-49A5-B1E1-11C132B5F611}" presName="descendantArrow" presStyleLbl="bgAccFollowNode1" presStyleIdx="1" presStyleCnt="8"/>
      <dgm:spPr/>
    </dgm:pt>
    <dgm:pt modelId="{44995C9A-952B-4E13-BF5C-E47D18E5A34C}" type="pres">
      <dgm:prSet presAssocID="{9D8AE0C6-6098-4E6C-9452-59619049D146}" presName="sp" presStyleCnt="0"/>
      <dgm:spPr/>
    </dgm:pt>
    <dgm:pt modelId="{25693E7A-BA2D-46D6-90CD-6A3D8ADA8F21}" type="pres">
      <dgm:prSet presAssocID="{98B43CA7-4BDF-469B-B3DE-46F5F2A870D5}" presName="arrowAndChildren" presStyleCnt="0"/>
      <dgm:spPr/>
    </dgm:pt>
    <dgm:pt modelId="{90764282-5DA5-409A-B1FA-7F5A5538197B}" type="pres">
      <dgm:prSet presAssocID="{98B43CA7-4BDF-469B-B3DE-46F5F2A870D5}" presName="parentTextArrow" presStyleLbl="node1" presStyleIdx="0" presStyleCnt="0"/>
      <dgm:spPr/>
    </dgm:pt>
    <dgm:pt modelId="{3D09AD88-0B02-484E-A943-9B62C944C6E3}" type="pres">
      <dgm:prSet presAssocID="{98B43CA7-4BDF-469B-B3DE-46F5F2A870D5}" presName="arrow" presStyleLbl="alignNode1" presStyleIdx="2" presStyleCnt="8"/>
      <dgm:spPr/>
    </dgm:pt>
    <dgm:pt modelId="{D231BB05-2C98-4253-A7F3-727A50EAB73E}" type="pres">
      <dgm:prSet presAssocID="{98B43CA7-4BDF-469B-B3DE-46F5F2A870D5}" presName="descendantArrow" presStyleLbl="bgAccFollowNode1" presStyleIdx="2" presStyleCnt="8"/>
      <dgm:spPr/>
    </dgm:pt>
    <dgm:pt modelId="{E618FEE6-2720-4E26-9977-7D9A7864E8EE}" type="pres">
      <dgm:prSet presAssocID="{AB744B79-20EE-4A3B-A504-23CB8AC15DFB}" presName="sp" presStyleCnt="0"/>
      <dgm:spPr/>
    </dgm:pt>
    <dgm:pt modelId="{B5DC634B-4C56-4724-BCFF-BEDEB287C4AD}" type="pres">
      <dgm:prSet presAssocID="{E1FECBF8-D1C8-4417-ADEB-60482D0EB8BB}" presName="arrowAndChildren" presStyleCnt="0"/>
      <dgm:spPr/>
    </dgm:pt>
    <dgm:pt modelId="{6B5982E9-B5FD-490D-AF38-4AE1F7478A10}" type="pres">
      <dgm:prSet presAssocID="{E1FECBF8-D1C8-4417-ADEB-60482D0EB8BB}" presName="parentTextArrow" presStyleLbl="node1" presStyleIdx="0" presStyleCnt="0"/>
      <dgm:spPr/>
    </dgm:pt>
    <dgm:pt modelId="{F63844EE-A69B-4986-88C4-DF600BC07B3F}" type="pres">
      <dgm:prSet presAssocID="{E1FECBF8-D1C8-4417-ADEB-60482D0EB8BB}" presName="arrow" presStyleLbl="alignNode1" presStyleIdx="3" presStyleCnt="8"/>
      <dgm:spPr/>
    </dgm:pt>
    <dgm:pt modelId="{2EA13E3F-8FCC-450C-AA6F-DCFBC8507E6E}" type="pres">
      <dgm:prSet presAssocID="{E1FECBF8-D1C8-4417-ADEB-60482D0EB8BB}" presName="descendantArrow" presStyleLbl="bgAccFollowNode1" presStyleIdx="3" presStyleCnt="8"/>
      <dgm:spPr/>
    </dgm:pt>
    <dgm:pt modelId="{FE46BAB0-4A32-4207-BE91-CD3B53CC4EE9}" type="pres">
      <dgm:prSet presAssocID="{46F11F47-F509-42F3-8DB4-E412737D7A1F}" presName="sp" presStyleCnt="0"/>
      <dgm:spPr/>
    </dgm:pt>
    <dgm:pt modelId="{DEC8A2E1-0DE5-47A9-9931-370FE96A709D}" type="pres">
      <dgm:prSet presAssocID="{0131FABF-B0C3-40C8-A4E2-C8422B25D713}" presName="arrowAndChildren" presStyleCnt="0"/>
      <dgm:spPr/>
    </dgm:pt>
    <dgm:pt modelId="{E0445B0E-B119-4AFB-9AF6-B8E1C0412F8E}" type="pres">
      <dgm:prSet presAssocID="{0131FABF-B0C3-40C8-A4E2-C8422B25D713}" presName="parentTextArrow" presStyleLbl="node1" presStyleIdx="0" presStyleCnt="0"/>
      <dgm:spPr/>
    </dgm:pt>
    <dgm:pt modelId="{A33C5169-9276-4507-9B96-C1AA1C93B86F}" type="pres">
      <dgm:prSet presAssocID="{0131FABF-B0C3-40C8-A4E2-C8422B25D713}" presName="arrow" presStyleLbl="alignNode1" presStyleIdx="4" presStyleCnt="8"/>
      <dgm:spPr/>
    </dgm:pt>
    <dgm:pt modelId="{DEE74DEC-9CF0-460B-AF02-013D184771D6}" type="pres">
      <dgm:prSet presAssocID="{0131FABF-B0C3-40C8-A4E2-C8422B25D713}" presName="descendantArrow" presStyleLbl="bgAccFollowNode1" presStyleIdx="4" presStyleCnt="8"/>
      <dgm:spPr/>
    </dgm:pt>
    <dgm:pt modelId="{A59E52AF-B99E-40FA-961E-87788358822F}" type="pres">
      <dgm:prSet presAssocID="{E11B9C6A-8C5E-418B-8F12-78B95A391CA1}" presName="sp" presStyleCnt="0"/>
      <dgm:spPr/>
    </dgm:pt>
    <dgm:pt modelId="{2A371064-8C24-4BD1-9749-44605D6D5DA6}" type="pres">
      <dgm:prSet presAssocID="{3828DE9B-AC84-47EF-9A43-B82A7E3EDD86}" presName="arrowAndChildren" presStyleCnt="0"/>
      <dgm:spPr/>
    </dgm:pt>
    <dgm:pt modelId="{860FD20B-D143-4EEE-9F92-7D2E4A670C5A}" type="pres">
      <dgm:prSet presAssocID="{3828DE9B-AC84-47EF-9A43-B82A7E3EDD86}" presName="parentTextArrow" presStyleLbl="node1" presStyleIdx="0" presStyleCnt="0"/>
      <dgm:spPr/>
    </dgm:pt>
    <dgm:pt modelId="{670074C3-C793-44AC-8E4E-EF5437CDD54C}" type="pres">
      <dgm:prSet presAssocID="{3828DE9B-AC84-47EF-9A43-B82A7E3EDD86}" presName="arrow" presStyleLbl="alignNode1" presStyleIdx="5" presStyleCnt="8"/>
      <dgm:spPr/>
    </dgm:pt>
    <dgm:pt modelId="{B8DFD86E-F36D-4E41-A52C-B06BCF5DDBB1}" type="pres">
      <dgm:prSet presAssocID="{3828DE9B-AC84-47EF-9A43-B82A7E3EDD86}" presName="descendantArrow" presStyleLbl="bgAccFollowNode1" presStyleIdx="5" presStyleCnt="8"/>
      <dgm:spPr/>
    </dgm:pt>
    <dgm:pt modelId="{47C11775-183F-4769-936C-F28CB7A7215E}" type="pres">
      <dgm:prSet presAssocID="{63F6A2FB-47CE-4D47-AAD3-CCBEA0B11943}" presName="sp" presStyleCnt="0"/>
      <dgm:spPr/>
    </dgm:pt>
    <dgm:pt modelId="{7910D6E7-59DB-4C74-A114-213571283881}" type="pres">
      <dgm:prSet presAssocID="{81026C77-BA55-4398-9369-AC4E9D04CBB3}" presName="arrowAndChildren" presStyleCnt="0"/>
      <dgm:spPr/>
    </dgm:pt>
    <dgm:pt modelId="{44968B27-EF5F-4C5D-AB16-B5535A76024C}" type="pres">
      <dgm:prSet presAssocID="{81026C77-BA55-4398-9369-AC4E9D04CBB3}" presName="parentTextArrow" presStyleLbl="node1" presStyleIdx="0" presStyleCnt="0"/>
      <dgm:spPr/>
    </dgm:pt>
    <dgm:pt modelId="{A39C2FA4-0C3A-48DE-8205-B717062BF211}" type="pres">
      <dgm:prSet presAssocID="{81026C77-BA55-4398-9369-AC4E9D04CBB3}" presName="arrow" presStyleLbl="alignNode1" presStyleIdx="6" presStyleCnt="8"/>
      <dgm:spPr/>
    </dgm:pt>
    <dgm:pt modelId="{9E1D4B30-B4F9-411C-88CA-3F54708F59C0}" type="pres">
      <dgm:prSet presAssocID="{81026C77-BA55-4398-9369-AC4E9D04CBB3}" presName="descendantArrow" presStyleLbl="bgAccFollowNode1" presStyleIdx="6" presStyleCnt="8"/>
      <dgm:spPr/>
    </dgm:pt>
    <dgm:pt modelId="{708AB315-A6D9-4E8B-8337-904CA8CB6B29}" type="pres">
      <dgm:prSet presAssocID="{9005BFBB-E64F-4E11-A996-EDC9711FAEFA}" presName="sp" presStyleCnt="0"/>
      <dgm:spPr/>
    </dgm:pt>
    <dgm:pt modelId="{A73E52AF-6274-4EC1-BF73-1DE46DEE5E94}" type="pres">
      <dgm:prSet presAssocID="{26CC9EFE-3C73-4946-981F-B6867495453F}" presName="arrowAndChildren" presStyleCnt="0"/>
      <dgm:spPr/>
    </dgm:pt>
    <dgm:pt modelId="{56BB7555-1F40-47C8-91BE-02EB1D3552C0}" type="pres">
      <dgm:prSet presAssocID="{26CC9EFE-3C73-4946-981F-B6867495453F}" presName="parentTextArrow" presStyleLbl="node1" presStyleIdx="0" presStyleCnt="0"/>
      <dgm:spPr/>
    </dgm:pt>
    <dgm:pt modelId="{9E0811B4-FEE5-4C0D-A9F4-37E0256DED0A}" type="pres">
      <dgm:prSet presAssocID="{26CC9EFE-3C73-4946-981F-B6867495453F}" presName="arrow" presStyleLbl="alignNode1" presStyleIdx="7" presStyleCnt="8"/>
      <dgm:spPr/>
    </dgm:pt>
    <dgm:pt modelId="{32DD4519-14E1-4B1E-9B96-18F194AB4D85}" type="pres">
      <dgm:prSet presAssocID="{26CC9EFE-3C73-4946-981F-B6867495453F}" presName="descendantArrow" presStyleLbl="bgAccFollowNode1" presStyleIdx="7" presStyleCnt="8"/>
      <dgm:spPr/>
    </dgm:pt>
  </dgm:ptLst>
  <dgm:cxnLst>
    <dgm:cxn modelId="{AA132804-04C9-4ED5-A9DF-143CBF0CF029}" type="presOf" srcId="{3828DE9B-AC84-47EF-9A43-B82A7E3EDD86}" destId="{670074C3-C793-44AC-8E4E-EF5437CDD54C}" srcOrd="1" destOrd="0" presId="urn:microsoft.com/office/officeart/2016/7/layout/VerticalDownArrowProcess"/>
    <dgm:cxn modelId="{89EA3D08-9206-4F3E-A21C-69B19C6182F1}" type="presOf" srcId="{81026C77-BA55-4398-9369-AC4E9D04CBB3}" destId="{44968B27-EF5F-4C5D-AB16-B5535A76024C}" srcOrd="0" destOrd="0" presId="urn:microsoft.com/office/officeart/2016/7/layout/VerticalDownArrowProcess"/>
    <dgm:cxn modelId="{24024D08-B375-4B4E-8B90-8C479DC9ABA9}" type="presOf" srcId="{D381C53F-FDB9-49A5-B1E1-11C132B5F611}" destId="{8548CAB3-4975-4FC5-ADB9-3774F80B4B4C}" srcOrd="1" destOrd="0" presId="urn:microsoft.com/office/officeart/2016/7/layout/VerticalDownArrowProcess"/>
    <dgm:cxn modelId="{97F7240A-535E-446E-BEBA-8A317773ED45}" srcId="{3A706F36-3ACC-49E6-B8D3-4F0F963A965B}" destId="{0131FABF-B0C3-40C8-A4E2-C8422B25D713}" srcOrd="3" destOrd="0" parTransId="{745AEF93-7BA4-47EA-885B-43CD1256A560}" sibTransId="{46F11F47-F509-42F3-8DB4-E412737D7A1F}"/>
    <dgm:cxn modelId="{CE683B29-86B8-43B2-8E3A-A60CB4619270}" srcId="{3828DE9B-AC84-47EF-9A43-B82A7E3EDD86}" destId="{320FE1E3-ED85-4860-8C42-25C84B617CCB}" srcOrd="0" destOrd="0" parTransId="{EA0FCB1A-2FA5-4E93-8C1E-6081D2F30F11}" sibTransId="{B55FDF9B-FBC6-44BC-A3AA-99750ABEA5F4}"/>
    <dgm:cxn modelId="{AFAC322C-43E2-4359-BAE9-3A24FE71BBA1}" type="presOf" srcId="{9F8A23BB-254A-40A9-A956-14D169441ADE}" destId="{32DD4519-14E1-4B1E-9B96-18F194AB4D85}" srcOrd="0" destOrd="0" presId="urn:microsoft.com/office/officeart/2016/7/layout/VerticalDownArrowProcess"/>
    <dgm:cxn modelId="{6F74E52F-5C82-497E-9746-0B5407893C09}" srcId="{3A706F36-3ACC-49E6-B8D3-4F0F963A965B}" destId="{3828DE9B-AC84-47EF-9A43-B82A7E3EDD86}" srcOrd="2" destOrd="0" parTransId="{D0F11D30-6856-418A-915D-40772FB10092}" sibTransId="{E11B9C6A-8C5E-418B-8F12-78B95A391CA1}"/>
    <dgm:cxn modelId="{0ADB3A33-47A6-46C4-A8EC-68A8312D3752}" type="presOf" srcId="{FC287BE7-7C29-4D84-8347-033966347322}" destId="{9A50D96B-BD21-4AF2-B78F-1F0C2785794B}" srcOrd="0" destOrd="0" presId="urn:microsoft.com/office/officeart/2016/7/layout/VerticalDownArrowProcess"/>
    <dgm:cxn modelId="{DD347333-C597-4497-BFA1-8A8A7E33875D}" srcId="{3A706F36-3ACC-49E6-B8D3-4F0F963A965B}" destId="{E1FECBF8-D1C8-4417-ADEB-60482D0EB8BB}" srcOrd="4" destOrd="0" parTransId="{B0E9DAF7-C508-4921-97E7-849CC473B64C}" sibTransId="{AB744B79-20EE-4A3B-A504-23CB8AC15DFB}"/>
    <dgm:cxn modelId="{4D9B6A40-4515-428C-9819-B4F0EE48CFF3}" type="presOf" srcId="{E1FECBF8-D1C8-4417-ADEB-60482D0EB8BB}" destId="{F63844EE-A69B-4986-88C4-DF600BC07B3F}" srcOrd="1" destOrd="0" presId="urn:microsoft.com/office/officeart/2016/7/layout/VerticalDownArrowProcess"/>
    <dgm:cxn modelId="{9C879760-B15E-4C1A-B7BB-B1C0D201260D}" type="presOf" srcId="{98B43CA7-4BDF-469B-B3DE-46F5F2A870D5}" destId="{90764282-5DA5-409A-B1FA-7F5A5538197B}" srcOrd="0" destOrd="0" presId="urn:microsoft.com/office/officeart/2016/7/layout/VerticalDownArrowProcess"/>
    <dgm:cxn modelId="{31530269-E277-4425-97DC-E970F328922A}" type="presOf" srcId="{E1FECBF8-D1C8-4417-ADEB-60482D0EB8BB}" destId="{6B5982E9-B5FD-490D-AF38-4AE1F7478A10}" srcOrd="0" destOrd="0" presId="urn:microsoft.com/office/officeart/2016/7/layout/VerticalDownArrowProcess"/>
    <dgm:cxn modelId="{1BD5FB69-E234-4248-BD72-0F030AE730E6}" type="presOf" srcId="{F64AB80D-7ABB-4842-8D51-7069610D264D}" destId="{11D92949-411D-45F0-BF5B-34FA2DA3B9DD}" srcOrd="0" destOrd="0" presId="urn:microsoft.com/office/officeart/2016/7/layout/VerticalDownArrowProcess"/>
    <dgm:cxn modelId="{E9469250-6D24-4948-85DB-D90E6C4D6EAA}" srcId="{D381C53F-FDB9-49A5-B1E1-11C132B5F611}" destId="{F64AB80D-7ABB-4842-8D51-7069610D264D}" srcOrd="0" destOrd="0" parTransId="{A46E8732-7612-4DAE-8895-D88D66A15C9D}" sibTransId="{F980AB23-E93B-475B-9FC5-54D60CD43EF7}"/>
    <dgm:cxn modelId="{DD752A7D-F072-49CE-9BDE-F68ADAEA93A4}" type="presOf" srcId="{320FE1E3-ED85-4860-8C42-25C84B617CCB}" destId="{B8DFD86E-F36D-4E41-A52C-B06BCF5DDBB1}" srcOrd="0" destOrd="0" presId="urn:microsoft.com/office/officeart/2016/7/layout/VerticalDownArrowProcess"/>
    <dgm:cxn modelId="{5DBEE97F-509E-4343-98B5-B05CAB936CC6}" srcId="{3A706F36-3ACC-49E6-B8D3-4F0F963A965B}" destId="{98B43CA7-4BDF-469B-B3DE-46F5F2A870D5}" srcOrd="5" destOrd="0" parTransId="{7F039A47-7010-4851-A58D-3035B0085C6C}" sibTransId="{9D8AE0C6-6098-4E6C-9452-59619049D146}"/>
    <dgm:cxn modelId="{C3472588-F54F-4A62-AC62-5693905758C3}" srcId="{3A706F36-3ACC-49E6-B8D3-4F0F963A965B}" destId="{81026C77-BA55-4398-9369-AC4E9D04CBB3}" srcOrd="1" destOrd="0" parTransId="{1EAA164C-95E9-454D-BDA3-C526D5C51D5F}" sibTransId="{63F6A2FB-47CE-4D47-AAD3-CCBEA0B11943}"/>
    <dgm:cxn modelId="{0B4AC78D-CB39-4AE0-B54E-1686202E7729}" type="presOf" srcId="{3828DE9B-AC84-47EF-9A43-B82A7E3EDD86}" destId="{860FD20B-D143-4EEE-9F92-7D2E4A670C5A}" srcOrd="0" destOrd="0" presId="urn:microsoft.com/office/officeart/2016/7/layout/VerticalDownArrowProcess"/>
    <dgm:cxn modelId="{8C16738F-AEBF-46AD-A6C9-614320871515}" type="presOf" srcId="{98B43CA7-4BDF-469B-B3DE-46F5F2A870D5}" destId="{3D09AD88-0B02-484E-A943-9B62C944C6E3}" srcOrd="1" destOrd="0" presId="urn:microsoft.com/office/officeart/2016/7/layout/VerticalDownArrowProcess"/>
    <dgm:cxn modelId="{22B3E890-0AD2-481D-BB93-9E5B28329413}" srcId="{E1FECBF8-D1C8-4417-ADEB-60482D0EB8BB}" destId="{5082AE5A-C7F5-4254-A36F-03D546A81D56}" srcOrd="0" destOrd="0" parTransId="{4EB7AC2F-8BC6-49E3-842A-75596E24D0C6}" sibTransId="{9BC39156-E931-4DD7-8D90-B5A601E5C0C5}"/>
    <dgm:cxn modelId="{A1E60B99-8F39-4B31-A572-EB6DF9371F89}" type="presOf" srcId="{EB27B39E-9F84-4113-B387-DC7F63145A7D}" destId="{9E1D4B30-B4F9-411C-88CA-3F54708F59C0}" srcOrd="0" destOrd="0" presId="urn:microsoft.com/office/officeart/2016/7/layout/VerticalDownArrowProcess"/>
    <dgm:cxn modelId="{FC80D3A2-2D48-4468-A1B2-866AC716293B}" type="presOf" srcId="{26CC9EFE-3C73-4946-981F-B6867495453F}" destId="{56BB7555-1F40-47C8-91BE-02EB1D3552C0}" srcOrd="0" destOrd="0" presId="urn:microsoft.com/office/officeart/2016/7/layout/VerticalDownArrowProcess"/>
    <dgm:cxn modelId="{4C320EAE-99FA-40AE-A0DE-54C0D2FBA08E}" srcId="{0131FABF-B0C3-40C8-A4E2-C8422B25D713}" destId="{51F4EF2F-7F33-47AB-BF9C-2995E0ECFCDE}" srcOrd="0" destOrd="0" parTransId="{1284D35F-3B00-4A54-BD12-26BA236FCBBC}" sibTransId="{2CBB98D8-B081-4CF5-B0BE-28FEE6DA8DF6}"/>
    <dgm:cxn modelId="{E62A26AF-2999-417F-88AC-F137534E5337}" type="presOf" srcId="{81026C77-BA55-4398-9369-AC4E9D04CBB3}" destId="{A39C2FA4-0C3A-48DE-8205-B717062BF211}" srcOrd="1" destOrd="0" presId="urn:microsoft.com/office/officeart/2016/7/layout/VerticalDownArrowProcess"/>
    <dgm:cxn modelId="{AA0D47B4-6BC3-467E-87F2-D62123C396C7}" srcId="{98B43CA7-4BDF-469B-B3DE-46F5F2A870D5}" destId="{F36B5F04-16A6-497C-9E26-45CA55BA1B5F}" srcOrd="0" destOrd="0" parTransId="{F8467031-DA97-4245-B5BF-EDA13B87BFBF}" sibTransId="{74CB4F89-8684-4F5D-855B-AFD83BDBF2AD}"/>
    <dgm:cxn modelId="{D60B27B6-31B8-410E-915C-2B72FD046D17}" type="presOf" srcId="{D381C53F-FDB9-49A5-B1E1-11C132B5F611}" destId="{A69F7932-15E1-4E2F-AE5E-0733D9F7AA96}" srcOrd="0" destOrd="0" presId="urn:microsoft.com/office/officeart/2016/7/layout/VerticalDownArrowProcess"/>
    <dgm:cxn modelId="{E80452B7-4931-4284-882C-AF3EDD12828A}" srcId="{81026C77-BA55-4398-9369-AC4E9D04CBB3}" destId="{EB27B39E-9F84-4113-B387-DC7F63145A7D}" srcOrd="0" destOrd="0" parTransId="{58135E76-C426-4E29-BAFB-C2ED8830436D}" sibTransId="{8448CB27-7D66-499A-8EF7-094F688249E5}"/>
    <dgm:cxn modelId="{26F8D3BE-A50B-45C9-8A58-5B57D11DE55C}" type="presOf" srcId="{ACB99B65-6A83-4B03-808F-FB41989205FD}" destId="{6D4F7035-9EB8-443F-A5A4-ECBAB5A90CC1}" srcOrd="0" destOrd="0" presId="urn:microsoft.com/office/officeart/2016/7/layout/VerticalDownArrowProcess"/>
    <dgm:cxn modelId="{B2528DC0-7901-4942-944A-ADA627B054CA}" type="presOf" srcId="{3A706F36-3ACC-49E6-B8D3-4F0F963A965B}" destId="{B324201C-CFD8-4A05-B84B-44C89C6F3C9F}" srcOrd="0" destOrd="0" presId="urn:microsoft.com/office/officeart/2016/7/layout/VerticalDownArrowProcess"/>
    <dgm:cxn modelId="{6E8A5EC2-760A-4CDB-BDED-A7B95B3A3D5B}" type="presOf" srcId="{51F4EF2F-7F33-47AB-BF9C-2995E0ECFCDE}" destId="{DEE74DEC-9CF0-460B-AF02-013D184771D6}" srcOrd="0" destOrd="0" presId="urn:microsoft.com/office/officeart/2016/7/layout/VerticalDownArrowProcess"/>
    <dgm:cxn modelId="{7F21FFD4-D938-4583-91B3-017F11696D74}" srcId="{ACB99B65-6A83-4B03-808F-FB41989205FD}" destId="{FC287BE7-7C29-4D84-8347-033966347322}" srcOrd="0" destOrd="0" parTransId="{98BC644D-115E-4ADF-BBC8-2FFE3C5B4F6A}" sibTransId="{FB950E34-5FB9-4326-923D-4D9466A11229}"/>
    <dgm:cxn modelId="{6BFB85D5-4B3B-464A-84FE-CC37B09C3BC1}" type="presOf" srcId="{5082AE5A-C7F5-4254-A36F-03D546A81D56}" destId="{2EA13E3F-8FCC-450C-AA6F-DCFBC8507E6E}" srcOrd="0" destOrd="0" presId="urn:microsoft.com/office/officeart/2016/7/layout/VerticalDownArrowProcess"/>
    <dgm:cxn modelId="{910A93E5-BE37-4B9E-A63D-F799CE0B3262}" type="presOf" srcId="{0131FABF-B0C3-40C8-A4E2-C8422B25D713}" destId="{A33C5169-9276-4507-9B96-C1AA1C93B86F}" srcOrd="1" destOrd="0" presId="urn:microsoft.com/office/officeart/2016/7/layout/VerticalDownArrowProcess"/>
    <dgm:cxn modelId="{73A98CE6-F407-4C3F-B9FA-551147C5F13C}" type="presOf" srcId="{F36B5F04-16A6-497C-9E26-45CA55BA1B5F}" destId="{D231BB05-2C98-4253-A7F3-727A50EAB73E}" srcOrd="0" destOrd="0" presId="urn:microsoft.com/office/officeart/2016/7/layout/VerticalDownArrowProcess"/>
    <dgm:cxn modelId="{DB134EEE-6C54-4639-8310-078A29CED6B8}" type="presOf" srcId="{0131FABF-B0C3-40C8-A4E2-C8422B25D713}" destId="{E0445B0E-B119-4AFB-9AF6-B8E1C0412F8E}" srcOrd="0" destOrd="0" presId="urn:microsoft.com/office/officeart/2016/7/layout/VerticalDownArrowProcess"/>
    <dgm:cxn modelId="{E1C15AF0-99D1-4714-860C-40BEE6C00793}" srcId="{3A706F36-3ACC-49E6-B8D3-4F0F963A965B}" destId="{26CC9EFE-3C73-4946-981F-B6867495453F}" srcOrd="0" destOrd="0" parTransId="{DFD254C1-EDAC-4966-99FF-0D09F0C56155}" sibTransId="{9005BFBB-E64F-4E11-A996-EDC9711FAEFA}"/>
    <dgm:cxn modelId="{540333F1-6994-4718-BA54-5AD31362DA22}" srcId="{3A706F36-3ACC-49E6-B8D3-4F0F963A965B}" destId="{D381C53F-FDB9-49A5-B1E1-11C132B5F611}" srcOrd="6" destOrd="0" parTransId="{5FF17025-9772-466A-9458-82BEEA6F6B32}" sibTransId="{7FE283C0-C031-491F-9390-FE08255D81C9}"/>
    <dgm:cxn modelId="{848CB5F4-1FCC-4B3D-973E-FAE8A5790266}" type="presOf" srcId="{26CC9EFE-3C73-4946-981F-B6867495453F}" destId="{9E0811B4-FEE5-4C0D-A9F4-37E0256DED0A}" srcOrd="1" destOrd="0" presId="urn:microsoft.com/office/officeart/2016/7/layout/VerticalDownArrowProcess"/>
    <dgm:cxn modelId="{73CE88F6-4C4F-4776-B1EB-461940A480E4}" srcId="{3A706F36-3ACC-49E6-B8D3-4F0F963A965B}" destId="{ACB99B65-6A83-4B03-808F-FB41989205FD}" srcOrd="7" destOrd="0" parTransId="{A203B771-D278-412E-A091-33BE0D69E3BE}" sibTransId="{19E01FFC-5EEA-4275-87BD-1197F1822B94}"/>
    <dgm:cxn modelId="{D92417F8-8B4C-4178-B208-5CADEDCF7615}" srcId="{26CC9EFE-3C73-4946-981F-B6867495453F}" destId="{9F8A23BB-254A-40A9-A956-14D169441ADE}" srcOrd="0" destOrd="0" parTransId="{80A1B11A-7E1E-43FE-B17A-012D758F1671}" sibTransId="{BB3D1836-6EFE-4CCE-B04F-EAAF3B63D1EB}"/>
    <dgm:cxn modelId="{E58BF4BC-6997-41B4-AA40-AF07616C1C20}" type="presParOf" srcId="{B324201C-CFD8-4A05-B84B-44C89C6F3C9F}" destId="{8FB11631-0D5E-45FB-8E6B-CB591769220E}" srcOrd="0" destOrd="0" presId="urn:microsoft.com/office/officeart/2016/7/layout/VerticalDownArrowProcess"/>
    <dgm:cxn modelId="{50227C50-5C9E-49FB-840C-885BA619CDAC}" type="presParOf" srcId="{8FB11631-0D5E-45FB-8E6B-CB591769220E}" destId="{6D4F7035-9EB8-443F-A5A4-ECBAB5A90CC1}" srcOrd="0" destOrd="0" presId="urn:microsoft.com/office/officeart/2016/7/layout/VerticalDownArrowProcess"/>
    <dgm:cxn modelId="{35E1E483-78BB-4660-8EBD-C18B4D8403D7}" type="presParOf" srcId="{8FB11631-0D5E-45FB-8E6B-CB591769220E}" destId="{9A50D96B-BD21-4AF2-B78F-1F0C2785794B}" srcOrd="1" destOrd="0" presId="urn:microsoft.com/office/officeart/2016/7/layout/VerticalDownArrowProcess"/>
    <dgm:cxn modelId="{A12B6003-10F3-4568-AA7D-111A5C99E0BA}" type="presParOf" srcId="{B324201C-CFD8-4A05-B84B-44C89C6F3C9F}" destId="{EFF787EE-432F-443E-84F1-78E3E9E9EB31}" srcOrd="1" destOrd="0" presId="urn:microsoft.com/office/officeart/2016/7/layout/VerticalDownArrowProcess"/>
    <dgm:cxn modelId="{B0C883DF-F365-4536-A25D-051B744676A7}" type="presParOf" srcId="{B324201C-CFD8-4A05-B84B-44C89C6F3C9F}" destId="{4B646FC9-A600-4FEC-BCAC-68B4B4867383}" srcOrd="2" destOrd="0" presId="urn:microsoft.com/office/officeart/2016/7/layout/VerticalDownArrowProcess"/>
    <dgm:cxn modelId="{AB398CDC-F1B1-4945-801E-E57FF4282540}" type="presParOf" srcId="{4B646FC9-A600-4FEC-BCAC-68B4B4867383}" destId="{A69F7932-15E1-4E2F-AE5E-0733D9F7AA96}" srcOrd="0" destOrd="0" presId="urn:microsoft.com/office/officeart/2016/7/layout/VerticalDownArrowProcess"/>
    <dgm:cxn modelId="{2B2421AD-ED74-4C3E-AB90-98CC37C5D2CB}" type="presParOf" srcId="{4B646FC9-A600-4FEC-BCAC-68B4B4867383}" destId="{8548CAB3-4975-4FC5-ADB9-3774F80B4B4C}" srcOrd="1" destOrd="0" presId="urn:microsoft.com/office/officeart/2016/7/layout/VerticalDownArrowProcess"/>
    <dgm:cxn modelId="{6FA9AD60-5B66-4D5A-B4C7-92D8577C2487}" type="presParOf" srcId="{4B646FC9-A600-4FEC-BCAC-68B4B4867383}" destId="{11D92949-411D-45F0-BF5B-34FA2DA3B9DD}" srcOrd="2" destOrd="0" presId="urn:microsoft.com/office/officeart/2016/7/layout/VerticalDownArrowProcess"/>
    <dgm:cxn modelId="{CB70F07B-6716-4F78-81BC-0C98D9CD5245}" type="presParOf" srcId="{B324201C-CFD8-4A05-B84B-44C89C6F3C9F}" destId="{44995C9A-952B-4E13-BF5C-E47D18E5A34C}" srcOrd="3" destOrd="0" presId="urn:microsoft.com/office/officeart/2016/7/layout/VerticalDownArrowProcess"/>
    <dgm:cxn modelId="{83E3E524-7017-47C3-AEEC-46820A07CDFC}" type="presParOf" srcId="{B324201C-CFD8-4A05-B84B-44C89C6F3C9F}" destId="{25693E7A-BA2D-46D6-90CD-6A3D8ADA8F21}" srcOrd="4" destOrd="0" presId="urn:microsoft.com/office/officeart/2016/7/layout/VerticalDownArrowProcess"/>
    <dgm:cxn modelId="{50CE3484-58C1-4B45-B21D-19C2FB50AF71}" type="presParOf" srcId="{25693E7A-BA2D-46D6-90CD-6A3D8ADA8F21}" destId="{90764282-5DA5-409A-B1FA-7F5A5538197B}" srcOrd="0" destOrd="0" presId="urn:microsoft.com/office/officeart/2016/7/layout/VerticalDownArrowProcess"/>
    <dgm:cxn modelId="{73F291AD-AAD1-4A72-B5ED-AC793B14D2E9}" type="presParOf" srcId="{25693E7A-BA2D-46D6-90CD-6A3D8ADA8F21}" destId="{3D09AD88-0B02-484E-A943-9B62C944C6E3}" srcOrd="1" destOrd="0" presId="urn:microsoft.com/office/officeart/2016/7/layout/VerticalDownArrowProcess"/>
    <dgm:cxn modelId="{D3139678-6286-4896-9DE6-E1D5876DF6EA}" type="presParOf" srcId="{25693E7A-BA2D-46D6-90CD-6A3D8ADA8F21}" destId="{D231BB05-2C98-4253-A7F3-727A50EAB73E}" srcOrd="2" destOrd="0" presId="urn:microsoft.com/office/officeart/2016/7/layout/VerticalDownArrowProcess"/>
    <dgm:cxn modelId="{5404ACF0-E644-475F-9D84-7FFA5D99389E}" type="presParOf" srcId="{B324201C-CFD8-4A05-B84B-44C89C6F3C9F}" destId="{E618FEE6-2720-4E26-9977-7D9A7864E8EE}" srcOrd="5" destOrd="0" presId="urn:microsoft.com/office/officeart/2016/7/layout/VerticalDownArrowProcess"/>
    <dgm:cxn modelId="{FA26AFEB-A1C0-4FD5-943A-94C23BBC8517}" type="presParOf" srcId="{B324201C-CFD8-4A05-B84B-44C89C6F3C9F}" destId="{B5DC634B-4C56-4724-BCFF-BEDEB287C4AD}" srcOrd="6" destOrd="0" presId="urn:microsoft.com/office/officeart/2016/7/layout/VerticalDownArrowProcess"/>
    <dgm:cxn modelId="{C97FF106-F6AF-4C16-B29E-E8841D309330}" type="presParOf" srcId="{B5DC634B-4C56-4724-BCFF-BEDEB287C4AD}" destId="{6B5982E9-B5FD-490D-AF38-4AE1F7478A10}" srcOrd="0" destOrd="0" presId="urn:microsoft.com/office/officeart/2016/7/layout/VerticalDownArrowProcess"/>
    <dgm:cxn modelId="{EF0FC472-64DE-447E-BCE6-C920134A71F3}" type="presParOf" srcId="{B5DC634B-4C56-4724-BCFF-BEDEB287C4AD}" destId="{F63844EE-A69B-4986-88C4-DF600BC07B3F}" srcOrd="1" destOrd="0" presId="urn:microsoft.com/office/officeart/2016/7/layout/VerticalDownArrowProcess"/>
    <dgm:cxn modelId="{0447D77D-567C-4519-8D70-7874C31E5473}" type="presParOf" srcId="{B5DC634B-4C56-4724-BCFF-BEDEB287C4AD}" destId="{2EA13E3F-8FCC-450C-AA6F-DCFBC8507E6E}" srcOrd="2" destOrd="0" presId="urn:microsoft.com/office/officeart/2016/7/layout/VerticalDownArrowProcess"/>
    <dgm:cxn modelId="{FF71882E-6F53-4A5B-B84B-7ADA1CA8DFD7}" type="presParOf" srcId="{B324201C-CFD8-4A05-B84B-44C89C6F3C9F}" destId="{FE46BAB0-4A32-4207-BE91-CD3B53CC4EE9}" srcOrd="7" destOrd="0" presId="urn:microsoft.com/office/officeart/2016/7/layout/VerticalDownArrowProcess"/>
    <dgm:cxn modelId="{A39C574D-0E26-43F5-AC48-37EB9386C641}" type="presParOf" srcId="{B324201C-CFD8-4A05-B84B-44C89C6F3C9F}" destId="{DEC8A2E1-0DE5-47A9-9931-370FE96A709D}" srcOrd="8" destOrd="0" presId="urn:microsoft.com/office/officeart/2016/7/layout/VerticalDownArrowProcess"/>
    <dgm:cxn modelId="{83607F72-0C15-4874-BE43-06CCCF725095}" type="presParOf" srcId="{DEC8A2E1-0DE5-47A9-9931-370FE96A709D}" destId="{E0445B0E-B119-4AFB-9AF6-B8E1C0412F8E}" srcOrd="0" destOrd="0" presId="urn:microsoft.com/office/officeart/2016/7/layout/VerticalDownArrowProcess"/>
    <dgm:cxn modelId="{FE4A09B9-0D3F-4E86-9128-254EF94A8F59}" type="presParOf" srcId="{DEC8A2E1-0DE5-47A9-9931-370FE96A709D}" destId="{A33C5169-9276-4507-9B96-C1AA1C93B86F}" srcOrd="1" destOrd="0" presId="urn:microsoft.com/office/officeart/2016/7/layout/VerticalDownArrowProcess"/>
    <dgm:cxn modelId="{5840E160-756B-4445-8D5F-5BBC1737EF8B}" type="presParOf" srcId="{DEC8A2E1-0DE5-47A9-9931-370FE96A709D}" destId="{DEE74DEC-9CF0-460B-AF02-013D184771D6}" srcOrd="2" destOrd="0" presId="urn:microsoft.com/office/officeart/2016/7/layout/VerticalDownArrowProcess"/>
    <dgm:cxn modelId="{B3548E8F-E689-436B-874F-1FD371558DF7}" type="presParOf" srcId="{B324201C-CFD8-4A05-B84B-44C89C6F3C9F}" destId="{A59E52AF-B99E-40FA-961E-87788358822F}" srcOrd="9" destOrd="0" presId="urn:microsoft.com/office/officeart/2016/7/layout/VerticalDownArrowProcess"/>
    <dgm:cxn modelId="{877B2371-9E57-408A-83F0-56E8A78A4580}" type="presParOf" srcId="{B324201C-CFD8-4A05-B84B-44C89C6F3C9F}" destId="{2A371064-8C24-4BD1-9749-44605D6D5DA6}" srcOrd="10" destOrd="0" presId="urn:microsoft.com/office/officeart/2016/7/layout/VerticalDownArrowProcess"/>
    <dgm:cxn modelId="{22EC91D9-E6D4-4218-B553-62DF0DB097F9}" type="presParOf" srcId="{2A371064-8C24-4BD1-9749-44605D6D5DA6}" destId="{860FD20B-D143-4EEE-9F92-7D2E4A670C5A}" srcOrd="0" destOrd="0" presId="urn:microsoft.com/office/officeart/2016/7/layout/VerticalDownArrowProcess"/>
    <dgm:cxn modelId="{B7AF5352-FB6B-4D22-BA84-E1C88E109501}" type="presParOf" srcId="{2A371064-8C24-4BD1-9749-44605D6D5DA6}" destId="{670074C3-C793-44AC-8E4E-EF5437CDD54C}" srcOrd="1" destOrd="0" presId="urn:microsoft.com/office/officeart/2016/7/layout/VerticalDownArrowProcess"/>
    <dgm:cxn modelId="{537DAF36-E296-44A1-A5F4-60786B9C9010}" type="presParOf" srcId="{2A371064-8C24-4BD1-9749-44605D6D5DA6}" destId="{B8DFD86E-F36D-4E41-A52C-B06BCF5DDBB1}" srcOrd="2" destOrd="0" presId="urn:microsoft.com/office/officeart/2016/7/layout/VerticalDownArrowProcess"/>
    <dgm:cxn modelId="{2EB22165-F5ED-46EC-AB5C-390CCFF8AF20}" type="presParOf" srcId="{B324201C-CFD8-4A05-B84B-44C89C6F3C9F}" destId="{47C11775-183F-4769-936C-F28CB7A7215E}" srcOrd="11" destOrd="0" presId="urn:microsoft.com/office/officeart/2016/7/layout/VerticalDownArrowProcess"/>
    <dgm:cxn modelId="{29818AB2-708E-4D70-8FD5-BAC9A95F5F10}" type="presParOf" srcId="{B324201C-CFD8-4A05-B84B-44C89C6F3C9F}" destId="{7910D6E7-59DB-4C74-A114-213571283881}" srcOrd="12" destOrd="0" presId="urn:microsoft.com/office/officeart/2016/7/layout/VerticalDownArrowProcess"/>
    <dgm:cxn modelId="{69C53131-11AD-4EDD-9F6A-940C0EE3F4E8}" type="presParOf" srcId="{7910D6E7-59DB-4C74-A114-213571283881}" destId="{44968B27-EF5F-4C5D-AB16-B5535A76024C}" srcOrd="0" destOrd="0" presId="urn:microsoft.com/office/officeart/2016/7/layout/VerticalDownArrowProcess"/>
    <dgm:cxn modelId="{FD442EBF-396E-4AD2-85BD-95FB37FC7D5A}" type="presParOf" srcId="{7910D6E7-59DB-4C74-A114-213571283881}" destId="{A39C2FA4-0C3A-48DE-8205-B717062BF211}" srcOrd="1" destOrd="0" presId="urn:microsoft.com/office/officeart/2016/7/layout/VerticalDownArrowProcess"/>
    <dgm:cxn modelId="{FE31C3F6-FA4B-465E-91A4-AE613C49DFF9}" type="presParOf" srcId="{7910D6E7-59DB-4C74-A114-213571283881}" destId="{9E1D4B30-B4F9-411C-88CA-3F54708F59C0}" srcOrd="2" destOrd="0" presId="urn:microsoft.com/office/officeart/2016/7/layout/VerticalDownArrowProcess"/>
    <dgm:cxn modelId="{8D3DC9AD-DD9F-4C66-A599-3EDFE0F38228}" type="presParOf" srcId="{B324201C-CFD8-4A05-B84B-44C89C6F3C9F}" destId="{708AB315-A6D9-4E8B-8337-904CA8CB6B29}" srcOrd="13" destOrd="0" presId="urn:microsoft.com/office/officeart/2016/7/layout/VerticalDownArrowProcess"/>
    <dgm:cxn modelId="{CBE2D93F-3D4C-4D72-B422-38022BD7E7AE}" type="presParOf" srcId="{B324201C-CFD8-4A05-B84B-44C89C6F3C9F}" destId="{A73E52AF-6274-4EC1-BF73-1DE46DEE5E94}" srcOrd="14" destOrd="0" presId="urn:microsoft.com/office/officeart/2016/7/layout/VerticalDownArrowProcess"/>
    <dgm:cxn modelId="{712EB32B-9678-40CF-A22B-AD9B5059CD93}" type="presParOf" srcId="{A73E52AF-6274-4EC1-BF73-1DE46DEE5E94}" destId="{56BB7555-1F40-47C8-91BE-02EB1D3552C0}" srcOrd="0" destOrd="0" presId="urn:microsoft.com/office/officeart/2016/7/layout/VerticalDownArrowProcess"/>
    <dgm:cxn modelId="{875B2A29-ECF1-4668-97BF-3C04A8CC304F}" type="presParOf" srcId="{A73E52AF-6274-4EC1-BF73-1DE46DEE5E94}" destId="{9E0811B4-FEE5-4C0D-A9F4-37E0256DED0A}" srcOrd="1" destOrd="0" presId="urn:microsoft.com/office/officeart/2016/7/layout/VerticalDownArrowProcess"/>
    <dgm:cxn modelId="{73BE1725-40EC-48F3-9AF3-FB0E2907F57B}" type="presParOf" srcId="{A73E52AF-6274-4EC1-BF73-1DE46DEE5E94}" destId="{32DD4519-14E1-4B1E-9B96-18F194AB4D85}" srcOrd="2" destOrd="0" presId="urn:microsoft.com/office/officeart/2016/7/layout/VerticalDown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2833285-1597-42DF-80E1-74C982052322}" type="doc">
      <dgm:prSet loTypeId="urn:microsoft.com/office/officeart/2016/7/layout/VerticalDownArrowProcess" loCatId="process" qsTypeId="urn:microsoft.com/office/officeart/2005/8/quickstyle/simple1" qsCatId="simple" csTypeId="urn:microsoft.com/office/officeart/2005/8/colors/accent1_2" csCatId="accent1" phldr="1"/>
      <dgm:spPr/>
      <dgm:t>
        <a:bodyPr/>
        <a:lstStyle/>
        <a:p>
          <a:endParaRPr lang="en-US"/>
        </a:p>
      </dgm:t>
    </dgm:pt>
    <dgm:pt modelId="{B81CA6B8-678D-46C8-BEAB-1F09675E4C90}">
      <dgm:prSet/>
      <dgm:spPr>
        <a:solidFill>
          <a:srgbClr val="C00000"/>
        </a:solidFill>
      </dgm:spPr>
      <dgm:t>
        <a:bodyPr/>
        <a:lstStyle/>
        <a:p>
          <a:r>
            <a:rPr lang="en-US"/>
            <a:t>Clean and assess</a:t>
          </a:r>
        </a:p>
      </dgm:t>
    </dgm:pt>
    <dgm:pt modelId="{25D977E1-E6E7-4A76-B3D0-0D5BCDD20758}" type="parTrans" cxnId="{FCBDB61A-042B-4B49-82A1-AAC72958A0A8}">
      <dgm:prSet/>
      <dgm:spPr/>
      <dgm:t>
        <a:bodyPr/>
        <a:lstStyle/>
        <a:p>
          <a:endParaRPr lang="en-US"/>
        </a:p>
      </dgm:t>
    </dgm:pt>
    <dgm:pt modelId="{52D5478D-2D2A-4FC3-B36B-C0B96534438D}" type="sibTrans" cxnId="{FCBDB61A-042B-4B49-82A1-AAC72958A0A8}">
      <dgm:prSet/>
      <dgm:spPr/>
      <dgm:t>
        <a:bodyPr/>
        <a:lstStyle/>
        <a:p>
          <a:endParaRPr lang="en-US"/>
        </a:p>
      </dgm:t>
    </dgm:pt>
    <dgm:pt modelId="{1F4EB8BA-CAD5-4D59-8A70-9833199848AE}">
      <dgm:prSet/>
      <dgm:spPr>
        <a:solidFill>
          <a:schemeClr val="bg1">
            <a:alpha val="90000"/>
          </a:schemeClr>
        </a:solidFill>
      </dgm:spPr>
      <dgm:t>
        <a:bodyPr/>
        <a:lstStyle/>
        <a:p>
          <a:r>
            <a:rPr lang="en-US" dirty="0">
              <a:solidFill>
                <a:schemeClr val="tx1"/>
              </a:solidFill>
            </a:rPr>
            <a:t>Clean and assess bits to establish refurb requirements and quantities</a:t>
          </a:r>
        </a:p>
      </dgm:t>
    </dgm:pt>
    <dgm:pt modelId="{1716C409-D937-46C0-BFD2-011633597183}" type="parTrans" cxnId="{D228A801-3652-4687-9908-2A98CA99ABF6}">
      <dgm:prSet/>
      <dgm:spPr/>
      <dgm:t>
        <a:bodyPr/>
        <a:lstStyle/>
        <a:p>
          <a:endParaRPr lang="en-US"/>
        </a:p>
      </dgm:t>
    </dgm:pt>
    <dgm:pt modelId="{52A9017F-13AE-4529-9409-7CD492EC1223}" type="sibTrans" cxnId="{D228A801-3652-4687-9908-2A98CA99ABF6}">
      <dgm:prSet/>
      <dgm:spPr/>
      <dgm:t>
        <a:bodyPr/>
        <a:lstStyle/>
        <a:p>
          <a:endParaRPr lang="en-US"/>
        </a:p>
      </dgm:t>
    </dgm:pt>
    <dgm:pt modelId="{D5DEACB5-1646-4B73-B9C2-042EBB922EF5}">
      <dgm:prSet/>
      <dgm:spPr>
        <a:solidFill>
          <a:srgbClr val="C00000"/>
        </a:solidFill>
      </dgm:spPr>
      <dgm:t>
        <a:bodyPr/>
        <a:lstStyle/>
        <a:p>
          <a:r>
            <a:rPr lang="en-US"/>
            <a:t>Quote</a:t>
          </a:r>
        </a:p>
      </dgm:t>
    </dgm:pt>
    <dgm:pt modelId="{D1C831C3-92BB-46FB-B082-CE23FDECA7A2}" type="parTrans" cxnId="{0E9B8A55-249B-4983-8453-77EFE32F9FD6}">
      <dgm:prSet/>
      <dgm:spPr/>
      <dgm:t>
        <a:bodyPr/>
        <a:lstStyle/>
        <a:p>
          <a:endParaRPr lang="en-US"/>
        </a:p>
      </dgm:t>
    </dgm:pt>
    <dgm:pt modelId="{65BE49D7-E286-4AC2-9F38-B93EE9A4C6C1}" type="sibTrans" cxnId="{0E9B8A55-249B-4983-8453-77EFE32F9FD6}">
      <dgm:prSet/>
      <dgm:spPr/>
      <dgm:t>
        <a:bodyPr/>
        <a:lstStyle/>
        <a:p>
          <a:endParaRPr lang="en-US"/>
        </a:p>
      </dgm:t>
    </dgm:pt>
    <dgm:pt modelId="{1C773AA2-4C2C-4E8B-A02B-9B4393F1CF10}">
      <dgm:prSet/>
      <dgm:spPr>
        <a:solidFill>
          <a:schemeClr val="bg1">
            <a:alpha val="90000"/>
          </a:schemeClr>
        </a:solidFill>
      </dgm:spPr>
      <dgm:t>
        <a:bodyPr/>
        <a:lstStyle/>
        <a:p>
          <a:r>
            <a:rPr lang="en-US" dirty="0">
              <a:solidFill>
                <a:schemeClr val="tx1"/>
              </a:solidFill>
            </a:rPr>
            <a:t>Quote quantity needed to refurb</a:t>
          </a:r>
        </a:p>
      </dgm:t>
    </dgm:pt>
    <dgm:pt modelId="{5B349BAE-E662-4071-AAC5-BFE25BD416EE}" type="parTrans" cxnId="{FDE19046-C3BA-485D-BF7E-B9AF917542A0}">
      <dgm:prSet/>
      <dgm:spPr/>
      <dgm:t>
        <a:bodyPr/>
        <a:lstStyle/>
        <a:p>
          <a:endParaRPr lang="en-US"/>
        </a:p>
      </dgm:t>
    </dgm:pt>
    <dgm:pt modelId="{4B744F30-BA1A-4947-8922-E6CD80689EF9}" type="sibTrans" cxnId="{FDE19046-C3BA-485D-BF7E-B9AF917542A0}">
      <dgm:prSet/>
      <dgm:spPr/>
      <dgm:t>
        <a:bodyPr/>
        <a:lstStyle/>
        <a:p>
          <a:endParaRPr lang="en-US"/>
        </a:p>
      </dgm:t>
    </dgm:pt>
    <dgm:pt modelId="{B1AE5E56-B671-4819-9B84-CD17E3462E9A}">
      <dgm:prSet/>
      <dgm:spPr>
        <a:solidFill>
          <a:srgbClr val="C00000"/>
        </a:solidFill>
      </dgm:spPr>
      <dgm:t>
        <a:bodyPr/>
        <a:lstStyle/>
        <a:p>
          <a:r>
            <a:rPr lang="en-US" dirty="0"/>
            <a:t>Sharpen</a:t>
          </a:r>
        </a:p>
      </dgm:t>
    </dgm:pt>
    <dgm:pt modelId="{AF9DE8A6-FCC1-42A6-91FE-A8ADF530F44B}" type="parTrans" cxnId="{492CD097-3C14-4650-BC15-0A24B67CFD96}">
      <dgm:prSet/>
      <dgm:spPr/>
      <dgm:t>
        <a:bodyPr/>
        <a:lstStyle/>
        <a:p>
          <a:endParaRPr lang="en-US"/>
        </a:p>
      </dgm:t>
    </dgm:pt>
    <dgm:pt modelId="{9DD8B699-7E1E-4A86-B18D-6A3D75AD7286}" type="sibTrans" cxnId="{492CD097-3C14-4650-BC15-0A24B67CFD96}">
      <dgm:prSet/>
      <dgm:spPr/>
      <dgm:t>
        <a:bodyPr/>
        <a:lstStyle/>
        <a:p>
          <a:endParaRPr lang="en-US"/>
        </a:p>
      </dgm:t>
    </dgm:pt>
    <dgm:pt modelId="{2250282C-A7F2-4E1E-A8F2-599EC1632847}">
      <dgm:prSet/>
      <dgm:spPr>
        <a:solidFill>
          <a:schemeClr val="bg1">
            <a:alpha val="90000"/>
          </a:schemeClr>
        </a:solidFill>
      </dgm:spPr>
      <dgm:t>
        <a:bodyPr/>
        <a:lstStyle/>
        <a:p>
          <a:r>
            <a:rPr lang="en-US" dirty="0">
              <a:solidFill>
                <a:schemeClr val="tx1"/>
              </a:solidFill>
            </a:rPr>
            <a:t>Sharpen worn cutters </a:t>
          </a:r>
        </a:p>
      </dgm:t>
    </dgm:pt>
    <dgm:pt modelId="{D9156351-6213-4B09-9F07-F83BD20ABA8F}" type="parTrans" cxnId="{D1F9F13F-42D6-4169-A454-60F167421192}">
      <dgm:prSet/>
      <dgm:spPr/>
      <dgm:t>
        <a:bodyPr/>
        <a:lstStyle/>
        <a:p>
          <a:endParaRPr lang="en-US"/>
        </a:p>
      </dgm:t>
    </dgm:pt>
    <dgm:pt modelId="{E64AFEBE-C2F5-4696-9B6A-18864762FFF7}" type="sibTrans" cxnId="{D1F9F13F-42D6-4169-A454-60F167421192}">
      <dgm:prSet/>
      <dgm:spPr/>
      <dgm:t>
        <a:bodyPr/>
        <a:lstStyle/>
        <a:p>
          <a:endParaRPr lang="en-US"/>
        </a:p>
      </dgm:t>
    </dgm:pt>
    <dgm:pt modelId="{B23A6917-9942-4EDC-B7D7-BDC7D6FFAC72}">
      <dgm:prSet/>
      <dgm:spPr>
        <a:solidFill>
          <a:srgbClr val="C00000"/>
        </a:solidFill>
      </dgm:spPr>
      <dgm:t>
        <a:bodyPr/>
        <a:lstStyle/>
        <a:p>
          <a:r>
            <a:rPr lang="en-US"/>
            <a:t>Grind</a:t>
          </a:r>
        </a:p>
      </dgm:t>
    </dgm:pt>
    <dgm:pt modelId="{E1038096-FBFD-4728-BFB7-323FFD3633C3}" type="parTrans" cxnId="{EE824D30-0FDB-4668-A49B-E122AB3312D2}">
      <dgm:prSet/>
      <dgm:spPr/>
      <dgm:t>
        <a:bodyPr/>
        <a:lstStyle/>
        <a:p>
          <a:endParaRPr lang="en-US"/>
        </a:p>
      </dgm:t>
    </dgm:pt>
    <dgm:pt modelId="{B579C421-0DCA-4A37-ABC3-85FBDDD48D8D}" type="sibTrans" cxnId="{EE824D30-0FDB-4668-A49B-E122AB3312D2}">
      <dgm:prSet/>
      <dgm:spPr/>
      <dgm:t>
        <a:bodyPr/>
        <a:lstStyle/>
        <a:p>
          <a:endParaRPr lang="en-US"/>
        </a:p>
      </dgm:t>
    </dgm:pt>
    <dgm:pt modelId="{219300E1-1C49-4CA2-8D95-CB2379B2F679}">
      <dgm:prSet/>
      <dgm:spPr>
        <a:solidFill>
          <a:schemeClr val="bg1">
            <a:alpha val="90000"/>
          </a:schemeClr>
        </a:solidFill>
      </dgm:spPr>
      <dgm:t>
        <a:bodyPr/>
        <a:lstStyle/>
        <a:p>
          <a:r>
            <a:rPr lang="en-US" dirty="0">
              <a:solidFill>
                <a:schemeClr val="tx1"/>
              </a:solidFill>
            </a:rPr>
            <a:t>Grind identification mark on bit to keep track of number of times refurbed</a:t>
          </a:r>
        </a:p>
      </dgm:t>
    </dgm:pt>
    <dgm:pt modelId="{308E9A37-A60A-4065-9E4B-C8C7CDA2BD8E}" type="parTrans" cxnId="{4F23BC02-A298-47BE-B6F6-E0274D0C8D1A}">
      <dgm:prSet/>
      <dgm:spPr/>
      <dgm:t>
        <a:bodyPr/>
        <a:lstStyle/>
        <a:p>
          <a:endParaRPr lang="en-US"/>
        </a:p>
      </dgm:t>
    </dgm:pt>
    <dgm:pt modelId="{D2D98682-492F-4B09-AE06-190ED10B51E9}" type="sibTrans" cxnId="{4F23BC02-A298-47BE-B6F6-E0274D0C8D1A}">
      <dgm:prSet/>
      <dgm:spPr/>
      <dgm:t>
        <a:bodyPr/>
        <a:lstStyle/>
        <a:p>
          <a:endParaRPr lang="en-US"/>
        </a:p>
      </dgm:t>
    </dgm:pt>
    <dgm:pt modelId="{D77F6E28-5D85-4270-887E-8FEDE9936729}">
      <dgm:prSet/>
      <dgm:spPr>
        <a:solidFill>
          <a:srgbClr val="C00000"/>
        </a:solidFill>
      </dgm:spPr>
      <dgm:t>
        <a:bodyPr/>
        <a:lstStyle/>
        <a:p>
          <a:r>
            <a:rPr lang="en-US" dirty="0"/>
            <a:t>Check and QA</a:t>
          </a:r>
        </a:p>
      </dgm:t>
    </dgm:pt>
    <dgm:pt modelId="{8586066B-4C0D-45D8-9F38-589347D09A71}" type="parTrans" cxnId="{153B3211-0CD5-4284-AC35-E9D749C2D307}">
      <dgm:prSet/>
      <dgm:spPr/>
      <dgm:t>
        <a:bodyPr/>
        <a:lstStyle/>
        <a:p>
          <a:endParaRPr lang="en-US"/>
        </a:p>
      </dgm:t>
    </dgm:pt>
    <dgm:pt modelId="{D9A13B8D-F11A-4E84-9E54-E29E6AC89153}" type="sibTrans" cxnId="{153B3211-0CD5-4284-AC35-E9D749C2D307}">
      <dgm:prSet/>
      <dgm:spPr/>
      <dgm:t>
        <a:bodyPr/>
        <a:lstStyle/>
        <a:p>
          <a:endParaRPr lang="en-US"/>
        </a:p>
      </dgm:t>
    </dgm:pt>
    <dgm:pt modelId="{C9A6ACAF-5DB1-42F4-9153-64EAF3FDAC58}">
      <dgm:prSet/>
      <dgm:spPr>
        <a:solidFill>
          <a:schemeClr val="bg1">
            <a:alpha val="90000"/>
          </a:schemeClr>
        </a:solidFill>
      </dgm:spPr>
      <dgm:t>
        <a:bodyPr/>
        <a:lstStyle/>
        <a:p>
          <a:r>
            <a:rPr lang="en-US" dirty="0">
              <a:solidFill>
                <a:schemeClr val="tx1"/>
              </a:solidFill>
            </a:rPr>
            <a:t>Check and QA refurbished bits</a:t>
          </a:r>
        </a:p>
      </dgm:t>
    </dgm:pt>
    <dgm:pt modelId="{839F9C9E-A082-431D-ADBE-F0ACF59C9F4A}" type="parTrans" cxnId="{F06B71F8-C1BE-4DA9-89AB-F9157DBC8B93}">
      <dgm:prSet/>
      <dgm:spPr/>
      <dgm:t>
        <a:bodyPr/>
        <a:lstStyle/>
        <a:p>
          <a:endParaRPr lang="en-US"/>
        </a:p>
      </dgm:t>
    </dgm:pt>
    <dgm:pt modelId="{62526489-1EA8-4887-B87E-6D9117A0C9DB}" type="sibTrans" cxnId="{F06B71F8-C1BE-4DA9-89AB-F9157DBC8B93}">
      <dgm:prSet/>
      <dgm:spPr/>
      <dgm:t>
        <a:bodyPr/>
        <a:lstStyle/>
        <a:p>
          <a:endParaRPr lang="en-US"/>
        </a:p>
      </dgm:t>
    </dgm:pt>
    <dgm:pt modelId="{13449E74-B677-4922-A383-80026E83A092}">
      <dgm:prSet/>
      <dgm:spPr>
        <a:solidFill>
          <a:srgbClr val="C00000"/>
        </a:solidFill>
      </dgm:spPr>
      <dgm:t>
        <a:bodyPr/>
        <a:lstStyle/>
        <a:p>
          <a:r>
            <a:rPr lang="en-US"/>
            <a:t>Spray</a:t>
          </a:r>
        </a:p>
      </dgm:t>
    </dgm:pt>
    <dgm:pt modelId="{8DDDB5AE-428F-49DE-A3A8-4D6952B33C73}" type="parTrans" cxnId="{8515B695-2459-492D-9E9D-CE5EB36BA744}">
      <dgm:prSet/>
      <dgm:spPr/>
      <dgm:t>
        <a:bodyPr/>
        <a:lstStyle/>
        <a:p>
          <a:endParaRPr lang="en-US"/>
        </a:p>
      </dgm:t>
    </dgm:pt>
    <dgm:pt modelId="{E93BC661-5A79-48EC-93B8-9A7718F64D58}" type="sibTrans" cxnId="{8515B695-2459-492D-9E9D-CE5EB36BA744}">
      <dgm:prSet/>
      <dgm:spPr/>
      <dgm:t>
        <a:bodyPr/>
        <a:lstStyle/>
        <a:p>
          <a:endParaRPr lang="en-US"/>
        </a:p>
      </dgm:t>
    </dgm:pt>
    <dgm:pt modelId="{08FCFECE-17B1-4EA8-ABF4-A18215B5BA51}">
      <dgm:prSet/>
      <dgm:spPr>
        <a:solidFill>
          <a:schemeClr val="bg1">
            <a:alpha val="90000"/>
          </a:schemeClr>
        </a:solidFill>
      </dgm:spPr>
      <dgm:t>
        <a:bodyPr/>
        <a:lstStyle/>
        <a:p>
          <a:r>
            <a:rPr lang="en-US" dirty="0">
              <a:solidFill>
                <a:schemeClr val="tx1"/>
              </a:solidFill>
            </a:rPr>
            <a:t>Spray bits and deliver to site</a:t>
          </a:r>
        </a:p>
      </dgm:t>
    </dgm:pt>
    <dgm:pt modelId="{1D2C592B-8A75-47D6-97EB-7DF92CABB771}" type="parTrans" cxnId="{F6BB0F0F-A043-4822-B026-52F8BB078AA1}">
      <dgm:prSet/>
      <dgm:spPr/>
      <dgm:t>
        <a:bodyPr/>
        <a:lstStyle/>
        <a:p>
          <a:endParaRPr lang="en-US"/>
        </a:p>
      </dgm:t>
    </dgm:pt>
    <dgm:pt modelId="{F5010693-B161-4D70-A273-4A080296A6BB}" type="sibTrans" cxnId="{F6BB0F0F-A043-4822-B026-52F8BB078AA1}">
      <dgm:prSet/>
      <dgm:spPr/>
      <dgm:t>
        <a:bodyPr/>
        <a:lstStyle/>
        <a:p>
          <a:endParaRPr lang="en-US"/>
        </a:p>
      </dgm:t>
    </dgm:pt>
    <dgm:pt modelId="{4E71A966-359D-463B-9AC4-5F743AEF9867}" type="pres">
      <dgm:prSet presAssocID="{72833285-1597-42DF-80E1-74C982052322}" presName="Name0" presStyleCnt="0">
        <dgm:presLayoutVars>
          <dgm:dir/>
          <dgm:animLvl val="lvl"/>
          <dgm:resizeHandles val="exact"/>
        </dgm:presLayoutVars>
      </dgm:prSet>
      <dgm:spPr/>
    </dgm:pt>
    <dgm:pt modelId="{E71310F4-4285-4C72-84CC-F5B1439EC771}" type="pres">
      <dgm:prSet presAssocID="{13449E74-B677-4922-A383-80026E83A092}" presName="boxAndChildren" presStyleCnt="0"/>
      <dgm:spPr/>
    </dgm:pt>
    <dgm:pt modelId="{B7F9B214-2A09-4E98-981E-9F1B0956B57E}" type="pres">
      <dgm:prSet presAssocID="{13449E74-B677-4922-A383-80026E83A092}" presName="parentTextBox" presStyleLbl="alignNode1" presStyleIdx="0" presStyleCnt="6"/>
      <dgm:spPr/>
    </dgm:pt>
    <dgm:pt modelId="{E668F326-4E65-446C-B776-3068EFE63AB3}" type="pres">
      <dgm:prSet presAssocID="{13449E74-B677-4922-A383-80026E83A092}" presName="descendantBox" presStyleLbl="bgAccFollowNode1" presStyleIdx="0" presStyleCnt="6"/>
      <dgm:spPr/>
    </dgm:pt>
    <dgm:pt modelId="{D48CB7F8-586D-4A2E-835C-92DDD625D3B2}" type="pres">
      <dgm:prSet presAssocID="{D9A13B8D-F11A-4E84-9E54-E29E6AC89153}" presName="sp" presStyleCnt="0"/>
      <dgm:spPr/>
    </dgm:pt>
    <dgm:pt modelId="{0CD500E5-62B6-44E5-8894-9ACBA749ED01}" type="pres">
      <dgm:prSet presAssocID="{D77F6E28-5D85-4270-887E-8FEDE9936729}" presName="arrowAndChildren" presStyleCnt="0"/>
      <dgm:spPr/>
    </dgm:pt>
    <dgm:pt modelId="{98435B65-2201-4E3E-98B9-BB0C98F76987}" type="pres">
      <dgm:prSet presAssocID="{D77F6E28-5D85-4270-887E-8FEDE9936729}" presName="parentTextArrow" presStyleLbl="node1" presStyleIdx="0" presStyleCnt="0"/>
      <dgm:spPr/>
    </dgm:pt>
    <dgm:pt modelId="{F59D2F51-116C-478C-9AC6-DE6B51E2811C}" type="pres">
      <dgm:prSet presAssocID="{D77F6E28-5D85-4270-887E-8FEDE9936729}" presName="arrow" presStyleLbl="alignNode1" presStyleIdx="1" presStyleCnt="6"/>
      <dgm:spPr/>
    </dgm:pt>
    <dgm:pt modelId="{170DA88C-9133-4364-A8C1-F6C995CEB01B}" type="pres">
      <dgm:prSet presAssocID="{D77F6E28-5D85-4270-887E-8FEDE9936729}" presName="descendantArrow" presStyleLbl="bgAccFollowNode1" presStyleIdx="1" presStyleCnt="6"/>
      <dgm:spPr/>
    </dgm:pt>
    <dgm:pt modelId="{6F1D6CDE-7EBF-4527-904F-E1F1D9FB38FE}" type="pres">
      <dgm:prSet presAssocID="{B579C421-0DCA-4A37-ABC3-85FBDDD48D8D}" presName="sp" presStyleCnt="0"/>
      <dgm:spPr/>
    </dgm:pt>
    <dgm:pt modelId="{F2AEC877-ADEA-4517-8E09-0C33D0742429}" type="pres">
      <dgm:prSet presAssocID="{B23A6917-9942-4EDC-B7D7-BDC7D6FFAC72}" presName="arrowAndChildren" presStyleCnt="0"/>
      <dgm:spPr/>
    </dgm:pt>
    <dgm:pt modelId="{6CBA132A-2C58-4892-8725-9A9FBFF1CCCD}" type="pres">
      <dgm:prSet presAssocID="{B23A6917-9942-4EDC-B7D7-BDC7D6FFAC72}" presName="parentTextArrow" presStyleLbl="node1" presStyleIdx="0" presStyleCnt="0"/>
      <dgm:spPr/>
    </dgm:pt>
    <dgm:pt modelId="{443F8385-D189-4423-84E1-A4475576922F}" type="pres">
      <dgm:prSet presAssocID="{B23A6917-9942-4EDC-B7D7-BDC7D6FFAC72}" presName="arrow" presStyleLbl="alignNode1" presStyleIdx="2" presStyleCnt="6"/>
      <dgm:spPr/>
    </dgm:pt>
    <dgm:pt modelId="{7A87491B-FE26-4448-ADD1-89ABFE53137E}" type="pres">
      <dgm:prSet presAssocID="{B23A6917-9942-4EDC-B7D7-BDC7D6FFAC72}" presName="descendantArrow" presStyleLbl="bgAccFollowNode1" presStyleIdx="2" presStyleCnt="6"/>
      <dgm:spPr/>
    </dgm:pt>
    <dgm:pt modelId="{DFF3B9F4-AE15-4248-A143-BA5026409621}" type="pres">
      <dgm:prSet presAssocID="{9DD8B699-7E1E-4A86-B18D-6A3D75AD7286}" presName="sp" presStyleCnt="0"/>
      <dgm:spPr/>
    </dgm:pt>
    <dgm:pt modelId="{BBDC2FA0-492A-4C7D-B90D-E291054BDE2C}" type="pres">
      <dgm:prSet presAssocID="{B1AE5E56-B671-4819-9B84-CD17E3462E9A}" presName="arrowAndChildren" presStyleCnt="0"/>
      <dgm:spPr/>
    </dgm:pt>
    <dgm:pt modelId="{40DD7E97-74E7-4C67-A538-9073BD14E64B}" type="pres">
      <dgm:prSet presAssocID="{B1AE5E56-B671-4819-9B84-CD17E3462E9A}" presName="parentTextArrow" presStyleLbl="node1" presStyleIdx="0" presStyleCnt="0"/>
      <dgm:spPr/>
    </dgm:pt>
    <dgm:pt modelId="{47856D3E-9C48-48E5-B1D3-7A4AF7E2625E}" type="pres">
      <dgm:prSet presAssocID="{B1AE5E56-B671-4819-9B84-CD17E3462E9A}" presName="arrow" presStyleLbl="alignNode1" presStyleIdx="3" presStyleCnt="6"/>
      <dgm:spPr/>
    </dgm:pt>
    <dgm:pt modelId="{63EB7182-A10A-48DF-8CAF-C106BF5D6FD1}" type="pres">
      <dgm:prSet presAssocID="{B1AE5E56-B671-4819-9B84-CD17E3462E9A}" presName="descendantArrow" presStyleLbl="bgAccFollowNode1" presStyleIdx="3" presStyleCnt="6"/>
      <dgm:spPr/>
    </dgm:pt>
    <dgm:pt modelId="{61835875-4FCA-46A5-934B-62112C15A747}" type="pres">
      <dgm:prSet presAssocID="{65BE49D7-E286-4AC2-9F38-B93EE9A4C6C1}" presName="sp" presStyleCnt="0"/>
      <dgm:spPr/>
    </dgm:pt>
    <dgm:pt modelId="{03AA221A-956A-4B1D-9DE8-294247CE40AF}" type="pres">
      <dgm:prSet presAssocID="{D5DEACB5-1646-4B73-B9C2-042EBB922EF5}" presName="arrowAndChildren" presStyleCnt="0"/>
      <dgm:spPr/>
    </dgm:pt>
    <dgm:pt modelId="{21472877-A282-4169-A2B0-212C9C8B47E3}" type="pres">
      <dgm:prSet presAssocID="{D5DEACB5-1646-4B73-B9C2-042EBB922EF5}" presName="parentTextArrow" presStyleLbl="node1" presStyleIdx="0" presStyleCnt="0"/>
      <dgm:spPr/>
    </dgm:pt>
    <dgm:pt modelId="{F2BDFA18-EAA2-40E9-A584-BC3C366F1D87}" type="pres">
      <dgm:prSet presAssocID="{D5DEACB5-1646-4B73-B9C2-042EBB922EF5}" presName="arrow" presStyleLbl="alignNode1" presStyleIdx="4" presStyleCnt="6"/>
      <dgm:spPr/>
    </dgm:pt>
    <dgm:pt modelId="{BCCC9ED6-C83B-4BAD-B9C5-331E53A26A7B}" type="pres">
      <dgm:prSet presAssocID="{D5DEACB5-1646-4B73-B9C2-042EBB922EF5}" presName="descendantArrow" presStyleLbl="bgAccFollowNode1" presStyleIdx="4" presStyleCnt="6"/>
      <dgm:spPr/>
    </dgm:pt>
    <dgm:pt modelId="{76DE7846-BC08-4A35-B1B8-A9430B405C4E}" type="pres">
      <dgm:prSet presAssocID="{52D5478D-2D2A-4FC3-B36B-C0B96534438D}" presName="sp" presStyleCnt="0"/>
      <dgm:spPr/>
    </dgm:pt>
    <dgm:pt modelId="{1E90ADDE-46BB-4B38-9112-129F283271FD}" type="pres">
      <dgm:prSet presAssocID="{B81CA6B8-678D-46C8-BEAB-1F09675E4C90}" presName="arrowAndChildren" presStyleCnt="0"/>
      <dgm:spPr/>
    </dgm:pt>
    <dgm:pt modelId="{6FDB9D5D-78E9-4F58-9371-DD90A7FCCE10}" type="pres">
      <dgm:prSet presAssocID="{B81CA6B8-678D-46C8-BEAB-1F09675E4C90}" presName="parentTextArrow" presStyleLbl="node1" presStyleIdx="0" presStyleCnt="0"/>
      <dgm:spPr/>
    </dgm:pt>
    <dgm:pt modelId="{473BED7E-3074-4612-9F16-9309BB9116F6}" type="pres">
      <dgm:prSet presAssocID="{B81CA6B8-678D-46C8-BEAB-1F09675E4C90}" presName="arrow" presStyleLbl="alignNode1" presStyleIdx="5" presStyleCnt="6"/>
      <dgm:spPr/>
    </dgm:pt>
    <dgm:pt modelId="{C5DD2EA6-4B71-48C6-909F-B66ADAED5B22}" type="pres">
      <dgm:prSet presAssocID="{B81CA6B8-678D-46C8-BEAB-1F09675E4C90}" presName="descendantArrow" presStyleLbl="bgAccFollowNode1" presStyleIdx="5" presStyleCnt="6"/>
      <dgm:spPr/>
    </dgm:pt>
  </dgm:ptLst>
  <dgm:cxnLst>
    <dgm:cxn modelId="{968D5E01-93AC-4401-8F73-F95E9895B0D0}" type="presOf" srcId="{D5DEACB5-1646-4B73-B9C2-042EBB922EF5}" destId="{F2BDFA18-EAA2-40E9-A584-BC3C366F1D87}" srcOrd="1" destOrd="0" presId="urn:microsoft.com/office/officeart/2016/7/layout/VerticalDownArrowProcess"/>
    <dgm:cxn modelId="{D228A801-3652-4687-9908-2A98CA99ABF6}" srcId="{B81CA6B8-678D-46C8-BEAB-1F09675E4C90}" destId="{1F4EB8BA-CAD5-4D59-8A70-9833199848AE}" srcOrd="0" destOrd="0" parTransId="{1716C409-D937-46C0-BFD2-011633597183}" sibTransId="{52A9017F-13AE-4529-9409-7CD492EC1223}"/>
    <dgm:cxn modelId="{4F23BC02-A298-47BE-B6F6-E0274D0C8D1A}" srcId="{B23A6917-9942-4EDC-B7D7-BDC7D6FFAC72}" destId="{219300E1-1C49-4CA2-8D95-CB2379B2F679}" srcOrd="0" destOrd="0" parTransId="{308E9A37-A60A-4065-9E4B-C8C7CDA2BD8E}" sibTransId="{D2D98682-492F-4B09-AE06-190ED10B51E9}"/>
    <dgm:cxn modelId="{F6BB0F0F-A043-4822-B026-52F8BB078AA1}" srcId="{13449E74-B677-4922-A383-80026E83A092}" destId="{08FCFECE-17B1-4EA8-ABF4-A18215B5BA51}" srcOrd="0" destOrd="0" parTransId="{1D2C592B-8A75-47D6-97EB-7DF92CABB771}" sibTransId="{F5010693-B161-4D70-A273-4A080296A6BB}"/>
    <dgm:cxn modelId="{90740310-6B95-433F-A34D-A55A410C8ECE}" type="presOf" srcId="{C9A6ACAF-5DB1-42F4-9153-64EAF3FDAC58}" destId="{170DA88C-9133-4364-A8C1-F6C995CEB01B}" srcOrd="0" destOrd="0" presId="urn:microsoft.com/office/officeart/2016/7/layout/VerticalDownArrowProcess"/>
    <dgm:cxn modelId="{153B3211-0CD5-4284-AC35-E9D749C2D307}" srcId="{72833285-1597-42DF-80E1-74C982052322}" destId="{D77F6E28-5D85-4270-887E-8FEDE9936729}" srcOrd="4" destOrd="0" parTransId="{8586066B-4C0D-45D8-9F38-589347D09A71}" sibTransId="{D9A13B8D-F11A-4E84-9E54-E29E6AC89153}"/>
    <dgm:cxn modelId="{FCBDB61A-042B-4B49-82A1-AAC72958A0A8}" srcId="{72833285-1597-42DF-80E1-74C982052322}" destId="{B81CA6B8-678D-46C8-BEAB-1F09675E4C90}" srcOrd="0" destOrd="0" parTransId="{25D977E1-E6E7-4A76-B3D0-0D5BCDD20758}" sibTransId="{52D5478D-2D2A-4FC3-B36B-C0B96534438D}"/>
    <dgm:cxn modelId="{46E93824-3C21-424E-8F21-64890D5865E8}" type="presOf" srcId="{B81CA6B8-678D-46C8-BEAB-1F09675E4C90}" destId="{473BED7E-3074-4612-9F16-9309BB9116F6}" srcOrd="1" destOrd="0" presId="urn:microsoft.com/office/officeart/2016/7/layout/VerticalDownArrowProcess"/>
    <dgm:cxn modelId="{F0719B25-4166-4C84-896B-9C544C5446F1}" type="presOf" srcId="{72833285-1597-42DF-80E1-74C982052322}" destId="{4E71A966-359D-463B-9AC4-5F743AEF9867}" srcOrd="0" destOrd="0" presId="urn:microsoft.com/office/officeart/2016/7/layout/VerticalDownArrowProcess"/>
    <dgm:cxn modelId="{FE39A027-AA95-4F76-A069-79760A770F85}" type="presOf" srcId="{B1AE5E56-B671-4819-9B84-CD17E3462E9A}" destId="{40DD7E97-74E7-4C67-A538-9073BD14E64B}" srcOrd="0" destOrd="0" presId="urn:microsoft.com/office/officeart/2016/7/layout/VerticalDownArrowProcess"/>
    <dgm:cxn modelId="{EE824D30-0FDB-4668-A49B-E122AB3312D2}" srcId="{72833285-1597-42DF-80E1-74C982052322}" destId="{B23A6917-9942-4EDC-B7D7-BDC7D6FFAC72}" srcOrd="3" destOrd="0" parTransId="{E1038096-FBFD-4728-BFB7-323FFD3633C3}" sibTransId="{B579C421-0DCA-4A37-ABC3-85FBDDD48D8D}"/>
    <dgm:cxn modelId="{A17B6431-29AA-435A-9E86-D274B164C894}" type="presOf" srcId="{B1AE5E56-B671-4819-9B84-CD17E3462E9A}" destId="{47856D3E-9C48-48E5-B1D3-7A4AF7E2625E}" srcOrd="1" destOrd="0" presId="urn:microsoft.com/office/officeart/2016/7/layout/VerticalDownArrowProcess"/>
    <dgm:cxn modelId="{DD7F3638-77E6-4A3F-8B09-AA0F34BFAF95}" type="presOf" srcId="{D5DEACB5-1646-4B73-B9C2-042EBB922EF5}" destId="{21472877-A282-4169-A2B0-212C9C8B47E3}" srcOrd="0" destOrd="0" presId="urn:microsoft.com/office/officeart/2016/7/layout/VerticalDownArrowProcess"/>
    <dgm:cxn modelId="{D1F9F13F-42D6-4169-A454-60F167421192}" srcId="{B1AE5E56-B671-4819-9B84-CD17E3462E9A}" destId="{2250282C-A7F2-4E1E-A8F2-599EC1632847}" srcOrd="0" destOrd="0" parTransId="{D9156351-6213-4B09-9F07-F83BD20ABA8F}" sibTransId="{E64AFEBE-C2F5-4696-9B6A-18864762FFF7}"/>
    <dgm:cxn modelId="{FDE19046-C3BA-485D-BF7E-B9AF917542A0}" srcId="{D5DEACB5-1646-4B73-B9C2-042EBB922EF5}" destId="{1C773AA2-4C2C-4E8B-A02B-9B4393F1CF10}" srcOrd="0" destOrd="0" parTransId="{5B349BAE-E662-4071-AAC5-BFE25BD416EE}" sibTransId="{4B744F30-BA1A-4947-8922-E6CD80689EF9}"/>
    <dgm:cxn modelId="{351EBB46-F104-4A2E-B65A-6539D5E8D5B5}" type="presOf" srcId="{B23A6917-9942-4EDC-B7D7-BDC7D6FFAC72}" destId="{443F8385-D189-4423-84E1-A4475576922F}" srcOrd="1" destOrd="0" presId="urn:microsoft.com/office/officeart/2016/7/layout/VerticalDownArrowProcess"/>
    <dgm:cxn modelId="{0390004D-D654-488E-B0CE-83A813C5B248}" type="presOf" srcId="{219300E1-1C49-4CA2-8D95-CB2379B2F679}" destId="{7A87491B-FE26-4448-ADD1-89ABFE53137E}" srcOrd="0" destOrd="0" presId="urn:microsoft.com/office/officeart/2016/7/layout/VerticalDownArrowProcess"/>
    <dgm:cxn modelId="{3029AC4E-F648-40B5-97E9-97DD7F9306BE}" type="presOf" srcId="{1C773AA2-4C2C-4E8B-A02B-9B4393F1CF10}" destId="{BCCC9ED6-C83B-4BAD-B9C5-331E53A26A7B}" srcOrd="0" destOrd="0" presId="urn:microsoft.com/office/officeart/2016/7/layout/VerticalDownArrowProcess"/>
    <dgm:cxn modelId="{EF89EE70-9ADF-4F78-9C61-F9C0987217F8}" type="presOf" srcId="{D77F6E28-5D85-4270-887E-8FEDE9936729}" destId="{F59D2F51-116C-478C-9AC6-DE6B51E2811C}" srcOrd="1" destOrd="0" presId="urn:microsoft.com/office/officeart/2016/7/layout/VerticalDownArrowProcess"/>
    <dgm:cxn modelId="{06D86E53-D94A-4AC2-925F-169EF4E58AD1}" type="presOf" srcId="{13449E74-B677-4922-A383-80026E83A092}" destId="{B7F9B214-2A09-4E98-981E-9F1B0956B57E}" srcOrd="0" destOrd="0" presId="urn:microsoft.com/office/officeart/2016/7/layout/VerticalDownArrowProcess"/>
    <dgm:cxn modelId="{0E9B8A55-249B-4983-8453-77EFE32F9FD6}" srcId="{72833285-1597-42DF-80E1-74C982052322}" destId="{D5DEACB5-1646-4B73-B9C2-042EBB922EF5}" srcOrd="1" destOrd="0" parTransId="{D1C831C3-92BB-46FB-B082-CE23FDECA7A2}" sibTransId="{65BE49D7-E286-4AC2-9F38-B93EE9A4C6C1}"/>
    <dgm:cxn modelId="{8515B695-2459-492D-9E9D-CE5EB36BA744}" srcId="{72833285-1597-42DF-80E1-74C982052322}" destId="{13449E74-B677-4922-A383-80026E83A092}" srcOrd="5" destOrd="0" parTransId="{8DDDB5AE-428F-49DE-A3A8-4D6952B33C73}" sibTransId="{E93BC661-5A79-48EC-93B8-9A7718F64D58}"/>
    <dgm:cxn modelId="{492CD097-3C14-4650-BC15-0A24B67CFD96}" srcId="{72833285-1597-42DF-80E1-74C982052322}" destId="{B1AE5E56-B671-4819-9B84-CD17E3462E9A}" srcOrd="2" destOrd="0" parTransId="{AF9DE8A6-FCC1-42A6-91FE-A8ADF530F44B}" sibTransId="{9DD8B699-7E1E-4A86-B18D-6A3D75AD7286}"/>
    <dgm:cxn modelId="{75328D9B-DFA3-4CC0-8DC9-BBAF7D73DD31}" type="presOf" srcId="{08FCFECE-17B1-4EA8-ABF4-A18215B5BA51}" destId="{E668F326-4E65-446C-B776-3068EFE63AB3}" srcOrd="0" destOrd="0" presId="urn:microsoft.com/office/officeart/2016/7/layout/VerticalDownArrowProcess"/>
    <dgm:cxn modelId="{65B27FA6-E923-43CA-A0E7-9BE0A1B03C64}" type="presOf" srcId="{2250282C-A7F2-4E1E-A8F2-599EC1632847}" destId="{63EB7182-A10A-48DF-8CAF-C106BF5D6FD1}" srcOrd="0" destOrd="0" presId="urn:microsoft.com/office/officeart/2016/7/layout/VerticalDownArrowProcess"/>
    <dgm:cxn modelId="{0E51B3E4-D8C7-4471-B039-26AB441C1130}" type="presOf" srcId="{B23A6917-9942-4EDC-B7D7-BDC7D6FFAC72}" destId="{6CBA132A-2C58-4892-8725-9A9FBFF1CCCD}" srcOrd="0" destOrd="0" presId="urn:microsoft.com/office/officeart/2016/7/layout/VerticalDownArrowProcess"/>
    <dgm:cxn modelId="{64C968EA-40A4-482F-916D-CD2AD297FEA8}" type="presOf" srcId="{1F4EB8BA-CAD5-4D59-8A70-9833199848AE}" destId="{C5DD2EA6-4B71-48C6-909F-B66ADAED5B22}" srcOrd="0" destOrd="0" presId="urn:microsoft.com/office/officeart/2016/7/layout/VerticalDownArrowProcess"/>
    <dgm:cxn modelId="{57911EF5-042A-4535-9E29-91945DD3EB1F}" type="presOf" srcId="{B81CA6B8-678D-46C8-BEAB-1F09675E4C90}" destId="{6FDB9D5D-78E9-4F58-9371-DD90A7FCCE10}" srcOrd="0" destOrd="0" presId="urn:microsoft.com/office/officeart/2016/7/layout/VerticalDownArrowProcess"/>
    <dgm:cxn modelId="{F06B71F8-C1BE-4DA9-89AB-F9157DBC8B93}" srcId="{D77F6E28-5D85-4270-887E-8FEDE9936729}" destId="{C9A6ACAF-5DB1-42F4-9153-64EAF3FDAC58}" srcOrd="0" destOrd="0" parTransId="{839F9C9E-A082-431D-ADBE-F0ACF59C9F4A}" sibTransId="{62526489-1EA8-4887-B87E-6D9117A0C9DB}"/>
    <dgm:cxn modelId="{2555C0FB-B650-4641-B7F0-603421DF7F53}" type="presOf" srcId="{D77F6E28-5D85-4270-887E-8FEDE9936729}" destId="{98435B65-2201-4E3E-98B9-BB0C98F76987}" srcOrd="0" destOrd="0" presId="urn:microsoft.com/office/officeart/2016/7/layout/VerticalDownArrowProcess"/>
    <dgm:cxn modelId="{E14DED0F-40A4-4A40-A613-98F2A06EFC4C}" type="presParOf" srcId="{4E71A966-359D-463B-9AC4-5F743AEF9867}" destId="{E71310F4-4285-4C72-84CC-F5B1439EC771}" srcOrd="0" destOrd="0" presId="urn:microsoft.com/office/officeart/2016/7/layout/VerticalDownArrowProcess"/>
    <dgm:cxn modelId="{B406C8FA-5A53-423A-88A8-422C62A4A223}" type="presParOf" srcId="{E71310F4-4285-4C72-84CC-F5B1439EC771}" destId="{B7F9B214-2A09-4E98-981E-9F1B0956B57E}" srcOrd="0" destOrd="0" presId="urn:microsoft.com/office/officeart/2016/7/layout/VerticalDownArrowProcess"/>
    <dgm:cxn modelId="{08B3366B-35A9-4C20-AFCF-CA964B7FCA5D}" type="presParOf" srcId="{E71310F4-4285-4C72-84CC-F5B1439EC771}" destId="{E668F326-4E65-446C-B776-3068EFE63AB3}" srcOrd="1" destOrd="0" presId="urn:microsoft.com/office/officeart/2016/7/layout/VerticalDownArrowProcess"/>
    <dgm:cxn modelId="{7C43ADBF-153F-480F-86CB-A580F5EB0B1F}" type="presParOf" srcId="{4E71A966-359D-463B-9AC4-5F743AEF9867}" destId="{D48CB7F8-586D-4A2E-835C-92DDD625D3B2}" srcOrd="1" destOrd="0" presId="urn:microsoft.com/office/officeart/2016/7/layout/VerticalDownArrowProcess"/>
    <dgm:cxn modelId="{940DCB65-2887-42CC-BC31-6AB6C29F32E4}" type="presParOf" srcId="{4E71A966-359D-463B-9AC4-5F743AEF9867}" destId="{0CD500E5-62B6-44E5-8894-9ACBA749ED01}" srcOrd="2" destOrd="0" presId="urn:microsoft.com/office/officeart/2016/7/layout/VerticalDownArrowProcess"/>
    <dgm:cxn modelId="{2FDEC0BC-C075-4EA1-BC58-D464C459DFBA}" type="presParOf" srcId="{0CD500E5-62B6-44E5-8894-9ACBA749ED01}" destId="{98435B65-2201-4E3E-98B9-BB0C98F76987}" srcOrd="0" destOrd="0" presId="urn:microsoft.com/office/officeart/2016/7/layout/VerticalDownArrowProcess"/>
    <dgm:cxn modelId="{408D9806-10A8-4B33-A2C1-A501686145D9}" type="presParOf" srcId="{0CD500E5-62B6-44E5-8894-9ACBA749ED01}" destId="{F59D2F51-116C-478C-9AC6-DE6B51E2811C}" srcOrd="1" destOrd="0" presId="urn:microsoft.com/office/officeart/2016/7/layout/VerticalDownArrowProcess"/>
    <dgm:cxn modelId="{3502E6A1-F749-49AA-A87C-34EFA384A5B5}" type="presParOf" srcId="{0CD500E5-62B6-44E5-8894-9ACBA749ED01}" destId="{170DA88C-9133-4364-A8C1-F6C995CEB01B}" srcOrd="2" destOrd="0" presId="urn:microsoft.com/office/officeart/2016/7/layout/VerticalDownArrowProcess"/>
    <dgm:cxn modelId="{9C3CD2E7-1F02-4167-A19E-6F6C0C9EAD98}" type="presParOf" srcId="{4E71A966-359D-463B-9AC4-5F743AEF9867}" destId="{6F1D6CDE-7EBF-4527-904F-E1F1D9FB38FE}" srcOrd="3" destOrd="0" presId="urn:microsoft.com/office/officeart/2016/7/layout/VerticalDownArrowProcess"/>
    <dgm:cxn modelId="{D5BB8EA3-B2FE-4FD9-8D7B-2A86BCEBA252}" type="presParOf" srcId="{4E71A966-359D-463B-9AC4-5F743AEF9867}" destId="{F2AEC877-ADEA-4517-8E09-0C33D0742429}" srcOrd="4" destOrd="0" presId="urn:microsoft.com/office/officeart/2016/7/layout/VerticalDownArrowProcess"/>
    <dgm:cxn modelId="{0244AC83-DCD1-4678-ABCE-4A99A98E5ABA}" type="presParOf" srcId="{F2AEC877-ADEA-4517-8E09-0C33D0742429}" destId="{6CBA132A-2C58-4892-8725-9A9FBFF1CCCD}" srcOrd="0" destOrd="0" presId="urn:microsoft.com/office/officeart/2016/7/layout/VerticalDownArrowProcess"/>
    <dgm:cxn modelId="{748CAC7C-D13F-4114-ABDD-97FDED380D79}" type="presParOf" srcId="{F2AEC877-ADEA-4517-8E09-0C33D0742429}" destId="{443F8385-D189-4423-84E1-A4475576922F}" srcOrd="1" destOrd="0" presId="urn:microsoft.com/office/officeart/2016/7/layout/VerticalDownArrowProcess"/>
    <dgm:cxn modelId="{62AF9F0D-BC33-41EE-B9A8-9850E1C400E1}" type="presParOf" srcId="{F2AEC877-ADEA-4517-8E09-0C33D0742429}" destId="{7A87491B-FE26-4448-ADD1-89ABFE53137E}" srcOrd="2" destOrd="0" presId="urn:microsoft.com/office/officeart/2016/7/layout/VerticalDownArrowProcess"/>
    <dgm:cxn modelId="{0C693444-D547-4800-88D9-CE8037D2A73A}" type="presParOf" srcId="{4E71A966-359D-463B-9AC4-5F743AEF9867}" destId="{DFF3B9F4-AE15-4248-A143-BA5026409621}" srcOrd="5" destOrd="0" presId="urn:microsoft.com/office/officeart/2016/7/layout/VerticalDownArrowProcess"/>
    <dgm:cxn modelId="{4BD0751A-EE71-4456-993C-EF430261C072}" type="presParOf" srcId="{4E71A966-359D-463B-9AC4-5F743AEF9867}" destId="{BBDC2FA0-492A-4C7D-B90D-E291054BDE2C}" srcOrd="6" destOrd="0" presId="urn:microsoft.com/office/officeart/2016/7/layout/VerticalDownArrowProcess"/>
    <dgm:cxn modelId="{FAD01148-8C5D-4419-96BE-480EA5CBFBD8}" type="presParOf" srcId="{BBDC2FA0-492A-4C7D-B90D-E291054BDE2C}" destId="{40DD7E97-74E7-4C67-A538-9073BD14E64B}" srcOrd="0" destOrd="0" presId="urn:microsoft.com/office/officeart/2016/7/layout/VerticalDownArrowProcess"/>
    <dgm:cxn modelId="{514C6916-CF01-45C0-B776-25D45C3921D3}" type="presParOf" srcId="{BBDC2FA0-492A-4C7D-B90D-E291054BDE2C}" destId="{47856D3E-9C48-48E5-B1D3-7A4AF7E2625E}" srcOrd="1" destOrd="0" presId="urn:microsoft.com/office/officeart/2016/7/layout/VerticalDownArrowProcess"/>
    <dgm:cxn modelId="{3580D051-0EA3-4336-847C-8DA3E2B134E5}" type="presParOf" srcId="{BBDC2FA0-492A-4C7D-B90D-E291054BDE2C}" destId="{63EB7182-A10A-48DF-8CAF-C106BF5D6FD1}" srcOrd="2" destOrd="0" presId="urn:microsoft.com/office/officeart/2016/7/layout/VerticalDownArrowProcess"/>
    <dgm:cxn modelId="{9402AECD-287A-41B4-8CF9-9C0C9FA518AF}" type="presParOf" srcId="{4E71A966-359D-463B-9AC4-5F743AEF9867}" destId="{61835875-4FCA-46A5-934B-62112C15A747}" srcOrd="7" destOrd="0" presId="urn:microsoft.com/office/officeart/2016/7/layout/VerticalDownArrowProcess"/>
    <dgm:cxn modelId="{6E803A25-D1C5-403E-83A3-ED18A06186E8}" type="presParOf" srcId="{4E71A966-359D-463B-9AC4-5F743AEF9867}" destId="{03AA221A-956A-4B1D-9DE8-294247CE40AF}" srcOrd="8" destOrd="0" presId="urn:microsoft.com/office/officeart/2016/7/layout/VerticalDownArrowProcess"/>
    <dgm:cxn modelId="{B77E4335-AA68-452F-8293-0B4A6A794A37}" type="presParOf" srcId="{03AA221A-956A-4B1D-9DE8-294247CE40AF}" destId="{21472877-A282-4169-A2B0-212C9C8B47E3}" srcOrd="0" destOrd="0" presId="urn:microsoft.com/office/officeart/2016/7/layout/VerticalDownArrowProcess"/>
    <dgm:cxn modelId="{9FBADBC7-650F-42C1-BBB3-21534CC04AD2}" type="presParOf" srcId="{03AA221A-956A-4B1D-9DE8-294247CE40AF}" destId="{F2BDFA18-EAA2-40E9-A584-BC3C366F1D87}" srcOrd="1" destOrd="0" presId="urn:microsoft.com/office/officeart/2016/7/layout/VerticalDownArrowProcess"/>
    <dgm:cxn modelId="{87D60DF2-3279-40A8-AEF0-15D0984B4D2F}" type="presParOf" srcId="{03AA221A-956A-4B1D-9DE8-294247CE40AF}" destId="{BCCC9ED6-C83B-4BAD-B9C5-331E53A26A7B}" srcOrd="2" destOrd="0" presId="urn:microsoft.com/office/officeart/2016/7/layout/VerticalDownArrowProcess"/>
    <dgm:cxn modelId="{0BCDFCC0-10FD-4847-8CEC-3100E40F9A19}" type="presParOf" srcId="{4E71A966-359D-463B-9AC4-5F743AEF9867}" destId="{76DE7846-BC08-4A35-B1B8-A9430B405C4E}" srcOrd="9" destOrd="0" presId="urn:microsoft.com/office/officeart/2016/7/layout/VerticalDownArrowProcess"/>
    <dgm:cxn modelId="{AB8B8F42-5266-4B81-B3E1-526D493D445C}" type="presParOf" srcId="{4E71A966-359D-463B-9AC4-5F743AEF9867}" destId="{1E90ADDE-46BB-4B38-9112-129F283271FD}" srcOrd="10" destOrd="0" presId="urn:microsoft.com/office/officeart/2016/7/layout/VerticalDownArrowProcess"/>
    <dgm:cxn modelId="{00CF604F-AD13-42B1-869E-E47B67C3060F}" type="presParOf" srcId="{1E90ADDE-46BB-4B38-9112-129F283271FD}" destId="{6FDB9D5D-78E9-4F58-9371-DD90A7FCCE10}" srcOrd="0" destOrd="0" presId="urn:microsoft.com/office/officeart/2016/7/layout/VerticalDownArrowProcess"/>
    <dgm:cxn modelId="{B45329AF-9D4C-402C-9FCC-2062247AD703}" type="presParOf" srcId="{1E90ADDE-46BB-4B38-9112-129F283271FD}" destId="{473BED7E-3074-4612-9F16-9309BB9116F6}" srcOrd="1" destOrd="0" presId="urn:microsoft.com/office/officeart/2016/7/layout/VerticalDownArrowProcess"/>
    <dgm:cxn modelId="{8A2627E5-EE79-41E7-85EF-53422FA210E0}" type="presParOf" srcId="{1E90ADDE-46BB-4B38-9112-129F283271FD}" destId="{C5DD2EA6-4B71-48C6-909F-B66ADAED5B22}" srcOrd="2" destOrd="0" presId="urn:microsoft.com/office/officeart/2016/7/layout/VerticalDown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A7DF87A-F8DC-4E63-B990-B4F2A3FA8403}"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5FC73135-0228-4B88-A7D6-920ADAA9CE23}">
      <dgm:prSet/>
      <dgm:spPr/>
      <dgm:t>
        <a:bodyPr/>
        <a:lstStyle/>
        <a:p>
          <a:pPr>
            <a:defRPr cap="all"/>
          </a:pPr>
          <a:r>
            <a:rPr lang="en-AU"/>
            <a:t>Less Waste</a:t>
          </a:r>
          <a:endParaRPr lang="en-US"/>
        </a:p>
      </dgm:t>
    </dgm:pt>
    <dgm:pt modelId="{FE15DDE2-C5BB-4BE7-803C-1408410CEDE5}" type="parTrans" cxnId="{70E1C28B-0980-49B3-88CF-463A7130E760}">
      <dgm:prSet/>
      <dgm:spPr/>
      <dgm:t>
        <a:bodyPr/>
        <a:lstStyle/>
        <a:p>
          <a:endParaRPr lang="en-US"/>
        </a:p>
      </dgm:t>
    </dgm:pt>
    <dgm:pt modelId="{BBE619FD-53AE-4D03-A670-E9DDD1103223}" type="sibTrans" cxnId="{70E1C28B-0980-49B3-88CF-463A7130E760}">
      <dgm:prSet/>
      <dgm:spPr/>
      <dgm:t>
        <a:bodyPr/>
        <a:lstStyle/>
        <a:p>
          <a:endParaRPr lang="en-US"/>
        </a:p>
      </dgm:t>
    </dgm:pt>
    <dgm:pt modelId="{2534380C-A041-4C67-8677-1F3052F48E29}">
      <dgm:prSet/>
      <dgm:spPr/>
      <dgm:t>
        <a:bodyPr/>
        <a:lstStyle/>
        <a:p>
          <a:pPr>
            <a:defRPr cap="all"/>
          </a:pPr>
          <a:r>
            <a:rPr lang="en-AU"/>
            <a:t>Large cost saving</a:t>
          </a:r>
          <a:endParaRPr lang="en-US"/>
        </a:p>
      </dgm:t>
    </dgm:pt>
    <dgm:pt modelId="{2A9E3CA3-7753-43D1-B432-69A1BDCA6742}" type="parTrans" cxnId="{0BC91B53-3EBA-44F9-9866-EE11210E9EE1}">
      <dgm:prSet/>
      <dgm:spPr/>
      <dgm:t>
        <a:bodyPr/>
        <a:lstStyle/>
        <a:p>
          <a:endParaRPr lang="en-US"/>
        </a:p>
      </dgm:t>
    </dgm:pt>
    <dgm:pt modelId="{F61BF570-9BE7-4A85-A26C-60BBC680C0D5}" type="sibTrans" cxnId="{0BC91B53-3EBA-44F9-9866-EE11210E9EE1}">
      <dgm:prSet/>
      <dgm:spPr/>
      <dgm:t>
        <a:bodyPr/>
        <a:lstStyle/>
        <a:p>
          <a:endParaRPr lang="en-US"/>
        </a:p>
      </dgm:t>
    </dgm:pt>
    <dgm:pt modelId="{059D2D18-B617-4D3E-8FD6-D1FE834684D1}">
      <dgm:prSet/>
      <dgm:spPr/>
      <dgm:t>
        <a:bodyPr/>
        <a:lstStyle/>
        <a:p>
          <a:pPr>
            <a:defRPr cap="all"/>
          </a:pPr>
          <a:r>
            <a:rPr lang="en-AU"/>
            <a:t>Less stock to be held in store</a:t>
          </a:r>
          <a:endParaRPr lang="en-US"/>
        </a:p>
      </dgm:t>
    </dgm:pt>
    <dgm:pt modelId="{F2CE1A89-EC6E-4F12-8A8A-706A8D970BB8}" type="parTrans" cxnId="{FF1EE5F7-9126-4908-A74A-A688CBFB727A}">
      <dgm:prSet/>
      <dgm:spPr/>
      <dgm:t>
        <a:bodyPr/>
        <a:lstStyle/>
        <a:p>
          <a:endParaRPr lang="en-US"/>
        </a:p>
      </dgm:t>
    </dgm:pt>
    <dgm:pt modelId="{8BA0E8BE-E82F-45B9-BFAB-412769BA161F}" type="sibTrans" cxnId="{FF1EE5F7-9126-4908-A74A-A688CBFB727A}">
      <dgm:prSet/>
      <dgm:spPr/>
      <dgm:t>
        <a:bodyPr/>
        <a:lstStyle/>
        <a:p>
          <a:endParaRPr lang="en-US"/>
        </a:p>
      </dgm:t>
    </dgm:pt>
    <dgm:pt modelId="{D7847328-5A13-4AF1-A298-5D38F06E834F}">
      <dgm:prSet/>
      <dgm:spPr/>
      <dgm:t>
        <a:bodyPr/>
        <a:lstStyle/>
        <a:p>
          <a:pPr>
            <a:defRPr cap="all"/>
          </a:pPr>
          <a:r>
            <a:rPr lang="en-AU"/>
            <a:t>Reduction of environmental impact</a:t>
          </a:r>
          <a:endParaRPr lang="en-US"/>
        </a:p>
      </dgm:t>
    </dgm:pt>
    <dgm:pt modelId="{51897057-7326-418B-AB5F-DFF6617C9393}" type="parTrans" cxnId="{FA65D0FA-BA66-4404-B0F1-F3BF6D06EEEA}">
      <dgm:prSet/>
      <dgm:spPr/>
      <dgm:t>
        <a:bodyPr/>
        <a:lstStyle/>
        <a:p>
          <a:endParaRPr lang="en-US"/>
        </a:p>
      </dgm:t>
    </dgm:pt>
    <dgm:pt modelId="{FFBF5422-2C05-4F6F-A06A-9AD0DEB02F69}" type="sibTrans" cxnId="{FA65D0FA-BA66-4404-B0F1-F3BF6D06EEEA}">
      <dgm:prSet/>
      <dgm:spPr/>
      <dgm:t>
        <a:bodyPr/>
        <a:lstStyle/>
        <a:p>
          <a:endParaRPr lang="en-US"/>
        </a:p>
      </dgm:t>
    </dgm:pt>
    <dgm:pt modelId="{A0BE2655-9399-4568-8AB2-88D38540D22D}" type="pres">
      <dgm:prSet presAssocID="{1A7DF87A-F8DC-4E63-B990-B4F2A3FA8403}" presName="root" presStyleCnt="0">
        <dgm:presLayoutVars>
          <dgm:dir/>
          <dgm:resizeHandles val="exact"/>
        </dgm:presLayoutVars>
      </dgm:prSet>
      <dgm:spPr/>
    </dgm:pt>
    <dgm:pt modelId="{20E47F74-54E0-4974-97AC-A60892C80930}" type="pres">
      <dgm:prSet presAssocID="{5FC73135-0228-4B88-A7D6-920ADAA9CE23}" presName="compNode" presStyleCnt="0"/>
      <dgm:spPr/>
    </dgm:pt>
    <dgm:pt modelId="{2C720B5F-5317-4377-9143-BECF627C1F39}" type="pres">
      <dgm:prSet presAssocID="{5FC73135-0228-4B88-A7D6-920ADAA9CE23}" presName="iconBgRect" presStyleLbl="bgShp" presStyleIdx="0" presStyleCnt="4"/>
      <dgm:spPr/>
    </dgm:pt>
    <dgm:pt modelId="{3B8FAE13-D506-4026-88B7-F28B5AFCDA72}" type="pres">
      <dgm:prSet presAssocID="{5FC73135-0228-4B88-A7D6-920ADAA9CE23}"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Recycle"/>
        </a:ext>
      </dgm:extLst>
    </dgm:pt>
    <dgm:pt modelId="{53039EEF-9C24-4770-86EE-431AE6A68C12}" type="pres">
      <dgm:prSet presAssocID="{5FC73135-0228-4B88-A7D6-920ADAA9CE23}" presName="spaceRect" presStyleCnt="0"/>
      <dgm:spPr/>
    </dgm:pt>
    <dgm:pt modelId="{B6A37596-CECD-408F-B04D-D45F5A2BAE79}" type="pres">
      <dgm:prSet presAssocID="{5FC73135-0228-4B88-A7D6-920ADAA9CE23}" presName="textRect" presStyleLbl="revTx" presStyleIdx="0" presStyleCnt="4">
        <dgm:presLayoutVars>
          <dgm:chMax val="1"/>
          <dgm:chPref val="1"/>
        </dgm:presLayoutVars>
      </dgm:prSet>
      <dgm:spPr/>
    </dgm:pt>
    <dgm:pt modelId="{E7DD9189-6A39-4A3B-8D2A-593E67F27E03}" type="pres">
      <dgm:prSet presAssocID="{BBE619FD-53AE-4D03-A670-E9DDD1103223}" presName="sibTrans" presStyleCnt="0"/>
      <dgm:spPr/>
    </dgm:pt>
    <dgm:pt modelId="{5CF95714-7526-4B99-B2B1-844AFA7F0726}" type="pres">
      <dgm:prSet presAssocID="{2534380C-A041-4C67-8677-1F3052F48E29}" presName="compNode" presStyleCnt="0"/>
      <dgm:spPr/>
    </dgm:pt>
    <dgm:pt modelId="{43AD0B3C-C490-4DC4-9541-96B49E32EFFA}" type="pres">
      <dgm:prSet presAssocID="{2534380C-A041-4C67-8677-1F3052F48E29}" presName="iconBgRect" presStyleLbl="bgShp" presStyleIdx="1" presStyleCnt="4"/>
      <dgm:spPr/>
    </dgm:pt>
    <dgm:pt modelId="{577B07A2-EDD4-4599-9859-A4485B4F1F98}" type="pres">
      <dgm:prSet presAssocID="{2534380C-A041-4C67-8677-1F3052F48E29}"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iggy Bank"/>
        </a:ext>
      </dgm:extLst>
    </dgm:pt>
    <dgm:pt modelId="{2907FE2D-FCE1-42D1-8434-EFCE05D5B4BF}" type="pres">
      <dgm:prSet presAssocID="{2534380C-A041-4C67-8677-1F3052F48E29}" presName="spaceRect" presStyleCnt="0"/>
      <dgm:spPr/>
    </dgm:pt>
    <dgm:pt modelId="{553C151D-82C7-420D-8FA1-8FABAFC93B8E}" type="pres">
      <dgm:prSet presAssocID="{2534380C-A041-4C67-8677-1F3052F48E29}" presName="textRect" presStyleLbl="revTx" presStyleIdx="1" presStyleCnt="4">
        <dgm:presLayoutVars>
          <dgm:chMax val="1"/>
          <dgm:chPref val="1"/>
        </dgm:presLayoutVars>
      </dgm:prSet>
      <dgm:spPr/>
    </dgm:pt>
    <dgm:pt modelId="{ACBCC888-F731-40F2-8BA1-6A7DA47795F3}" type="pres">
      <dgm:prSet presAssocID="{F61BF570-9BE7-4A85-A26C-60BBC680C0D5}" presName="sibTrans" presStyleCnt="0"/>
      <dgm:spPr/>
    </dgm:pt>
    <dgm:pt modelId="{11C46597-6D56-4291-AD29-18563B728687}" type="pres">
      <dgm:prSet presAssocID="{059D2D18-B617-4D3E-8FD6-D1FE834684D1}" presName="compNode" presStyleCnt="0"/>
      <dgm:spPr/>
    </dgm:pt>
    <dgm:pt modelId="{F95DC14A-4A9E-441C-8830-DAF085A4EFC5}" type="pres">
      <dgm:prSet presAssocID="{059D2D18-B617-4D3E-8FD6-D1FE834684D1}" presName="iconBgRect" presStyleLbl="bgShp" presStyleIdx="2" presStyleCnt="4"/>
      <dgm:spPr/>
    </dgm:pt>
    <dgm:pt modelId="{40CCD3DE-BA1C-4D7B-B7D7-E4E0FCB83E7A}" type="pres">
      <dgm:prSet presAssocID="{059D2D18-B617-4D3E-8FD6-D1FE834684D1}"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Upward trend"/>
        </a:ext>
      </dgm:extLst>
    </dgm:pt>
    <dgm:pt modelId="{62F15541-47D3-4D83-9B2A-526928230516}" type="pres">
      <dgm:prSet presAssocID="{059D2D18-B617-4D3E-8FD6-D1FE834684D1}" presName="spaceRect" presStyleCnt="0"/>
      <dgm:spPr/>
    </dgm:pt>
    <dgm:pt modelId="{C005AE75-4E26-45E2-BAC8-8944DDFE7E6C}" type="pres">
      <dgm:prSet presAssocID="{059D2D18-B617-4D3E-8FD6-D1FE834684D1}" presName="textRect" presStyleLbl="revTx" presStyleIdx="2" presStyleCnt="4">
        <dgm:presLayoutVars>
          <dgm:chMax val="1"/>
          <dgm:chPref val="1"/>
        </dgm:presLayoutVars>
      </dgm:prSet>
      <dgm:spPr/>
    </dgm:pt>
    <dgm:pt modelId="{7F47C97B-26D1-4E1C-A377-FE3419964F2C}" type="pres">
      <dgm:prSet presAssocID="{8BA0E8BE-E82F-45B9-BFAB-412769BA161F}" presName="sibTrans" presStyleCnt="0"/>
      <dgm:spPr/>
    </dgm:pt>
    <dgm:pt modelId="{8F2F9204-666A-4FAC-899B-697DF10D2459}" type="pres">
      <dgm:prSet presAssocID="{D7847328-5A13-4AF1-A298-5D38F06E834F}" presName="compNode" presStyleCnt="0"/>
      <dgm:spPr/>
    </dgm:pt>
    <dgm:pt modelId="{F65B3687-1909-4194-AA5C-76A7B3333937}" type="pres">
      <dgm:prSet presAssocID="{D7847328-5A13-4AF1-A298-5D38F06E834F}" presName="iconBgRect" presStyleLbl="bgShp" presStyleIdx="3" presStyleCnt="4"/>
      <dgm:spPr/>
    </dgm:pt>
    <dgm:pt modelId="{205C5705-EC5C-4225-BF81-E474A9814B41}" type="pres">
      <dgm:prSet presAssocID="{D7847328-5A13-4AF1-A298-5D38F06E834F}"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Deciduous tree"/>
        </a:ext>
      </dgm:extLst>
    </dgm:pt>
    <dgm:pt modelId="{7062B2D3-AB66-4809-9687-77E01A0987F3}" type="pres">
      <dgm:prSet presAssocID="{D7847328-5A13-4AF1-A298-5D38F06E834F}" presName="spaceRect" presStyleCnt="0"/>
      <dgm:spPr/>
    </dgm:pt>
    <dgm:pt modelId="{24F03C10-E2C5-46E5-989E-97A8D945E90C}" type="pres">
      <dgm:prSet presAssocID="{D7847328-5A13-4AF1-A298-5D38F06E834F}" presName="textRect" presStyleLbl="revTx" presStyleIdx="3" presStyleCnt="4">
        <dgm:presLayoutVars>
          <dgm:chMax val="1"/>
          <dgm:chPref val="1"/>
        </dgm:presLayoutVars>
      </dgm:prSet>
      <dgm:spPr/>
    </dgm:pt>
  </dgm:ptLst>
  <dgm:cxnLst>
    <dgm:cxn modelId="{56C0D503-DB7A-400B-B2FB-83E782C04BE5}" type="presOf" srcId="{2534380C-A041-4C67-8677-1F3052F48E29}" destId="{553C151D-82C7-420D-8FA1-8FABAFC93B8E}" srcOrd="0" destOrd="0" presId="urn:microsoft.com/office/officeart/2018/5/layout/IconCircleLabelList"/>
    <dgm:cxn modelId="{AA60D14A-D6EA-4F72-9FCB-B8D92F291EDD}" type="presOf" srcId="{059D2D18-B617-4D3E-8FD6-D1FE834684D1}" destId="{C005AE75-4E26-45E2-BAC8-8944DDFE7E6C}" srcOrd="0" destOrd="0" presId="urn:microsoft.com/office/officeart/2018/5/layout/IconCircleLabelList"/>
    <dgm:cxn modelId="{0BC91B53-3EBA-44F9-9866-EE11210E9EE1}" srcId="{1A7DF87A-F8DC-4E63-B990-B4F2A3FA8403}" destId="{2534380C-A041-4C67-8677-1F3052F48E29}" srcOrd="1" destOrd="0" parTransId="{2A9E3CA3-7753-43D1-B432-69A1BDCA6742}" sibTransId="{F61BF570-9BE7-4A85-A26C-60BBC680C0D5}"/>
    <dgm:cxn modelId="{7D075C56-ADF1-45B3-A081-FE5190BDD5F1}" type="presOf" srcId="{1A7DF87A-F8DC-4E63-B990-B4F2A3FA8403}" destId="{A0BE2655-9399-4568-8AB2-88D38540D22D}" srcOrd="0" destOrd="0" presId="urn:microsoft.com/office/officeart/2018/5/layout/IconCircleLabelList"/>
    <dgm:cxn modelId="{70E1C28B-0980-49B3-88CF-463A7130E760}" srcId="{1A7DF87A-F8DC-4E63-B990-B4F2A3FA8403}" destId="{5FC73135-0228-4B88-A7D6-920ADAA9CE23}" srcOrd="0" destOrd="0" parTransId="{FE15DDE2-C5BB-4BE7-803C-1408410CEDE5}" sibTransId="{BBE619FD-53AE-4D03-A670-E9DDD1103223}"/>
    <dgm:cxn modelId="{3D1507CE-E2EE-4253-8D59-67F7D16EF6E0}" type="presOf" srcId="{5FC73135-0228-4B88-A7D6-920ADAA9CE23}" destId="{B6A37596-CECD-408F-B04D-D45F5A2BAE79}" srcOrd="0" destOrd="0" presId="urn:microsoft.com/office/officeart/2018/5/layout/IconCircleLabelList"/>
    <dgm:cxn modelId="{1E68AAE2-DA3D-47FD-BB6A-027B1FE275E9}" type="presOf" srcId="{D7847328-5A13-4AF1-A298-5D38F06E834F}" destId="{24F03C10-E2C5-46E5-989E-97A8D945E90C}" srcOrd="0" destOrd="0" presId="urn:microsoft.com/office/officeart/2018/5/layout/IconCircleLabelList"/>
    <dgm:cxn modelId="{FF1EE5F7-9126-4908-A74A-A688CBFB727A}" srcId="{1A7DF87A-F8DC-4E63-B990-B4F2A3FA8403}" destId="{059D2D18-B617-4D3E-8FD6-D1FE834684D1}" srcOrd="2" destOrd="0" parTransId="{F2CE1A89-EC6E-4F12-8A8A-706A8D970BB8}" sibTransId="{8BA0E8BE-E82F-45B9-BFAB-412769BA161F}"/>
    <dgm:cxn modelId="{FA65D0FA-BA66-4404-B0F1-F3BF6D06EEEA}" srcId="{1A7DF87A-F8DC-4E63-B990-B4F2A3FA8403}" destId="{D7847328-5A13-4AF1-A298-5D38F06E834F}" srcOrd="3" destOrd="0" parTransId="{51897057-7326-418B-AB5F-DFF6617C9393}" sibTransId="{FFBF5422-2C05-4F6F-A06A-9AD0DEB02F69}"/>
    <dgm:cxn modelId="{4A5D8566-90D3-4E62-9C33-C90681B76BD6}" type="presParOf" srcId="{A0BE2655-9399-4568-8AB2-88D38540D22D}" destId="{20E47F74-54E0-4974-97AC-A60892C80930}" srcOrd="0" destOrd="0" presId="urn:microsoft.com/office/officeart/2018/5/layout/IconCircleLabelList"/>
    <dgm:cxn modelId="{6AD71490-A718-4CA8-BF1A-681B6687594A}" type="presParOf" srcId="{20E47F74-54E0-4974-97AC-A60892C80930}" destId="{2C720B5F-5317-4377-9143-BECF627C1F39}" srcOrd="0" destOrd="0" presId="urn:microsoft.com/office/officeart/2018/5/layout/IconCircleLabelList"/>
    <dgm:cxn modelId="{B897539E-BF1B-45E1-8A87-A5CFE74C4829}" type="presParOf" srcId="{20E47F74-54E0-4974-97AC-A60892C80930}" destId="{3B8FAE13-D506-4026-88B7-F28B5AFCDA72}" srcOrd="1" destOrd="0" presId="urn:microsoft.com/office/officeart/2018/5/layout/IconCircleLabelList"/>
    <dgm:cxn modelId="{B40DF8EA-F4DC-4CC7-9CDD-849F8C0D0E0E}" type="presParOf" srcId="{20E47F74-54E0-4974-97AC-A60892C80930}" destId="{53039EEF-9C24-4770-86EE-431AE6A68C12}" srcOrd="2" destOrd="0" presId="urn:microsoft.com/office/officeart/2018/5/layout/IconCircleLabelList"/>
    <dgm:cxn modelId="{6633418A-C340-4BF4-9E54-AC87071274EF}" type="presParOf" srcId="{20E47F74-54E0-4974-97AC-A60892C80930}" destId="{B6A37596-CECD-408F-B04D-D45F5A2BAE79}" srcOrd="3" destOrd="0" presId="urn:microsoft.com/office/officeart/2018/5/layout/IconCircleLabelList"/>
    <dgm:cxn modelId="{0207B365-EF23-41C1-B4FE-E64542256530}" type="presParOf" srcId="{A0BE2655-9399-4568-8AB2-88D38540D22D}" destId="{E7DD9189-6A39-4A3B-8D2A-593E67F27E03}" srcOrd="1" destOrd="0" presId="urn:microsoft.com/office/officeart/2018/5/layout/IconCircleLabelList"/>
    <dgm:cxn modelId="{323DD6EA-789D-4076-8383-5ABF57009747}" type="presParOf" srcId="{A0BE2655-9399-4568-8AB2-88D38540D22D}" destId="{5CF95714-7526-4B99-B2B1-844AFA7F0726}" srcOrd="2" destOrd="0" presId="urn:microsoft.com/office/officeart/2018/5/layout/IconCircleLabelList"/>
    <dgm:cxn modelId="{00597E99-D662-4759-8062-2E0103DB8BAB}" type="presParOf" srcId="{5CF95714-7526-4B99-B2B1-844AFA7F0726}" destId="{43AD0B3C-C490-4DC4-9541-96B49E32EFFA}" srcOrd="0" destOrd="0" presId="urn:microsoft.com/office/officeart/2018/5/layout/IconCircleLabelList"/>
    <dgm:cxn modelId="{92339276-796F-4992-8028-83A1543D8572}" type="presParOf" srcId="{5CF95714-7526-4B99-B2B1-844AFA7F0726}" destId="{577B07A2-EDD4-4599-9859-A4485B4F1F98}" srcOrd="1" destOrd="0" presId="urn:microsoft.com/office/officeart/2018/5/layout/IconCircleLabelList"/>
    <dgm:cxn modelId="{B926A094-53C1-45BE-BF12-EDCA8399D9B0}" type="presParOf" srcId="{5CF95714-7526-4B99-B2B1-844AFA7F0726}" destId="{2907FE2D-FCE1-42D1-8434-EFCE05D5B4BF}" srcOrd="2" destOrd="0" presId="urn:microsoft.com/office/officeart/2018/5/layout/IconCircleLabelList"/>
    <dgm:cxn modelId="{F07C3987-5474-4587-BDB3-D1E75CFA4CDD}" type="presParOf" srcId="{5CF95714-7526-4B99-B2B1-844AFA7F0726}" destId="{553C151D-82C7-420D-8FA1-8FABAFC93B8E}" srcOrd="3" destOrd="0" presId="urn:microsoft.com/office/officeart/2018/5/layout/IconCircleLabelList"/>
    <dgm:cxn modelId="{0A121084-E70D-4BA8-A8DE-F2E87A565C42}" type="presParOf" srcId="{A0BE2655-9399-4568-8AB2-88D38540D22D}" destId="{ACBCC888-F731-40F2-8BA1-6A7DA47795F3}" srcOrd="3" destOrd="0" presId="urn:microsoft.com/office/officeart/2018/5/layout/IconCircleLabelList"/>
    <dgm:cxn modelId="{C0FA7979-8525-49BE-9E9B-FA8D63EF24B3}" type="presParOf" srcId="{A0BE2655-9399-4568-8AB2-88D38540D22D}" destId="{11C46597-6D56-4291-AD29-18563B728687}" srcOrd="4" destOrd="0" presId="urn:microsoft.com/office/officeart/2018/5/layout/IconCircleLabelList"/>
    <dgm:cxn modelId="{D815F135-040C-41E7-94CB-11DB67926DA2}" type="presParOf" srcId="{11C46597-6D56-4291-AD29-18563B728687}" destId="{F95DC14A-4A9E-441C-8830-DAF085A4EFC5}" srcOrd="0" destOrd="0" presId="urn:microsoft.com/office/officeart/2018/5/layout/IconCircleLabelList"/>
    <dgm:cxn modelId="{21158EB5-0A80-4B30-A072-8AD348D3C174}" type="presParOf" srcId="{11C46597-6D56-4291-AD29-18563B728687}" destId="{40CCD3DE-BA1C-4D7B-B7D7-E4E0FCB83E7A}" srcOrd="1" destOrd="0" presId="urn:microsoft.com/office/officeart/2018/5/layout/IconCircleLabelList"/>
    <dgm:cxn modelId="{DA6AF0F6-FC26-420F-B23E-C78792CFC6AD}" type="presParOf" srcId="{11C46597-6D56-4291-AD29-18563B728687}" destId="{62F15541-47D3-4D83-9B2A-526928230516}" srcOrd="2" destOrd="0" presId="urn:microsoft.com/office/officeart/2018/5/layout/IconCircleLabelList"/>
    <dgm:cxn modelId="{11927133-AAE4-4E33-B31F-E2E9B1311C50}" type="presParOf" srcId="{11C46597-6D56-4291-AD29-18563B728687}" destId="{C005AE75-4E26-45E2-BAC8-8944DDFE7E6C}" srcOrd="3" destOrd="0" presId="urn:microsoft.com/office/officeart/2018/5/layout/IconCircleLabelList"/>
    <dgm:cxn modelId="{09A87145-02CA-41A9-897F-ED4FC6AD5564}" type="presParOf" srcId="{A0BE2655-9399-4568-8AB2-88D38540D22D}" destId="{7F47C97B-26D1-4E1C-A377-FE3419964F2C}" srcOrd="5" destOrd="0" presId="urn:microsoft.com/office/officeart/2018/5/layout/IconCircleLabelList"/>
    <dgm:cxn modelId="{D3BF5420-E06B-4232-BA45-8F60BB2DAE7E}" type="presParOf" srcId="{A0BE2655-9399-4568-8AB2-88D38540D22D}" destId="{8F2F9204-666A-4FAC-899B-697DF10D2459}" srcOrd="6" destOrd="0" presId="urn:microsoft.com/office/officeart/2018/5/layout/IconCircleLabelList"/>
    <dgm:cxn modelId="{89BEE3F0-C360-4297-9A20-80693BEE29C6}" type="presParOf" srcId="{8F2F9204-666A-4FAC-899B-697DF10D2459}" destId="{F65B3687-1909-4194-AA5C-76A7B3333937}" srcOrd="0" destOrd="0" presId="urn:microsoft.com/office/officeart/2018/5/layout/IconCircleLabelList"/>
    <dgm:cxn modelId="{51773F3A-6197-4B93-87F6-EA1FD18C6635}" type="presParOf" srcId="{8F2F9204-666A-4FAC-899B-697DF10D2459}" destId="{205C5705-EC5C-4225-BF81-E474A9814B41}" srcOrd="1" destOrd="0" presId="urn:microsoft.com/office/officeart/2018/5/layout/IconCircleLabelList"/>
    <dgm:cxn modelId="{A66B7471-369E-4DB1-8CE8-0E0817A39205}" type="presParOf" srcId="{8F2F9204-666A-4FAC-899B-697DF10D2459}" destId="{7062B2D3-AB66-4809-9687-77E01A0987F3}" srcOrd="2" destOrd="0" presId="urn:microsoft.com/office/officeart/2018/5/layout/IconCircleLabelList"/>
    <dgm:cxn modelId="{539E2D7C-4C0C-4B53-AD71-0E04037574FF}" type="presParOf" srcId="{8F2F9204-666A-4FAC-899B-697DF10D2459}" destId="{24F03C10-E2C5-46E5-989E-97A8D945E90C}" srcOrd="3" destOrd="0" presId="urn:microsoft.com/office/officeart/2018/5/layout/IconCircleLabel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4F7035-9EB8-443F-A5A4-ECBAB5A90CC1}">
      <dsp:nvSpPr>
        <dsp:cNvPr id="0" name=""/>
        <dsp:cNvSpPr/>
      </dsp:nvSpPr>
      <dsp:spPr>
        <a:xfrm>
          <a:off x="0" y="3709462"/>
          <a:ext cx="2182058" cy="347808"/>
        </a:xfrm>
        <a:prstGeom prst="rect">
          <a:avLst/>
        </a:prstGeom>
        <a:solidFill>
          <a:srgbClr val="C00000"/>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5188" tIns="92456" rIns="155188" bIns="92456" numCol="1" spcCol="1270" anchor="ctr" anchorCtr="0">
          <a:noAutofit/>
        </a:bodyPr>
        <a:lstStyle/>
        <a:p>
          <a:pPr marL="0" lvl="0" indent="0" algn="ctr" defTabSz="577850">
            <a:lnSpc>
              <a:spcPct val="90000"/>
            </a:lnSpc>
            <a:spcBef>
              <a:spcPct val="0"/>
            </a:spcBef>
            <a:spcAft>
              <a:spcPct val="35000"/>
            </a:spcAft>
            <a:buNone/>
          </a:pPr>
          <a:r>
            <a:rPr lang="en-US" sz="1300" kern="1200"/>
            <a:t>Spray</a:t>
          </a:r>
        </a:p>
      </dsp:txBody>
      <dsp:txXfrm>
        <a:off x="0" y="3709462"/>
        <a:ext cx="2182058" cy="347808"/>
      </dsp:txXfrm>
    </dsp:sp>
    <dsp:sp modelId="{9A50D96B-BD21-4AF2-B78F-1F0C2785794B}">
      <dsp:nvSpPr>
        <dsp:cNvPr id="0" name=""/>
        <dsp:cNvSpPr/>
      </dsp:nvSpPr>
      <dsp:spPr>
        <a:xfrm>
          <a:off x="2182058" y="3709462"/>
          <a:ext cx="6546175" cy="347808"/>
        </a:xfrm>
        <a:prstGeom prst="rect">
          <a:avLst/>
        </a:prstGeom>
        <a:solidFill>
          <a:schemeClr val="bg1">
            <a:alpha val="9000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2787" tIns="139700" rIns="132787" bIns="139700" numCol="1" spcCol="1270" anchor="ctr" anchorCtr="0">
          <a:noAutofit/>
        </a:bodyPr>
        <a:lstStyle/>
        <a:p>
          <a:pPr marL="0" lvl="0" indent="0" algn="l" defTabSz="488950">
            <a:lnSpc>
              <a:spcPct val="90000"/>
            </a:lnSpc>
            <a:spcBef>
              <a:spcPct val="0"/>
            </a:spcBef>
            <a:spcAft>
              <a:spcPct val="35000"/>
            </a:spcAft>
            <a:buNone/>
          </a:pPr>
          <a:r>
            <a:rPr lang="en-US" sz="1100" kern="1200" dirty="0">
              <a:solidFill>
                <a:schemeClr val="tx1"/>
              </a:solidFill>
            </a:rPr>
            <a:t>Spray bits and deliver to site</a:t>
          </a:r>
        </a:p>
      </dsp:txBody>
      <dsp:txXfrm>
        <a:off x="2182058" y="3709462"/>
        <a:ext cx="6546175" cy="347808"/>
      </dsp:txXfrm>
    </dsp:sp>
    <dsp:sp modelId="{8548CAB3-4975-4FC5-ADB9-3774F80B4B4C}">
      <dsp:nvSpPr>
        <dsp:cNvPr id="0" name=""/>
        <dsp:cNvSpPr/>
      </dsp:nvSpPr>
      <dsp:spPr>
        <a:xfrm rot="10800000">
          <a:off x="0" y="3179750"/>
          <a:ext cx="2182058" cy="534928"/>
        </a:xfrm>
        <a:prstGeom prst="upArrowCallout">
          <a:avLst>
            <a:gd name="adj1" fmla="val 5000"/>
            <a:gd name="adj2" fmla="val 10000"/>
            <a:gd name="adj3" fmla="val 15000"/>
            <a:gd name="adj4" fmla="val 64977"/>
          </a:avLst>
        </a:prstGeom>
        <a:solidFill>
          <a:srgbClr val="C00000"/>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5188" tIns="92456" rIns="155188" bIns="92456" numCol="1" spcCol="1270" anchor="ctr" anchorCtr="0">
          <a:noAutofit/>
        </a:bodyPr>
        <a:lstStyle/>
        <a:p>
          <a:pPr marL="0" lvl="0" indent="0" algn="ctr" defTabSz="577850">
            <a:lnSpc>
              <a:spcPct val="90000"/>
            </a:lnSpc>
            <a:spcBef>
              <a:spcPct val="0"/>
            </a:spcBef>
            <a:spcAft>
              <a:spcPct val="35000"/>
            </a:spcAft>
            <a:buNone/>
          </a:pPr>
          <a:r>
            <a:rPr lang="en-US" sz="1300" kern="1200" dirty="0"/>
            <a:t>Check and QA</a:t>
          </a:r>
        </a:p>
      </dsp:txBody>
      <dsp:txXfrm rot="-10800000">
        <a:off x="0" y="3179750"/>
        <a:ext cx="2182058" cy="347703"/>
      </dsp:txXfrm>
    </dsp:sp>
    <dsp:sp modelId="{11D92949-411D-45F0-BF5B-34FA2DA3B9DD}">
      <dsp:nvSpPr>
        <dsp:cNvPr id="0" name=""/>
        <dsp:cNvSpPr/>
      </dsp:nvSpPr>
      <dsp:spPr>
        <a:xfrm>
          <a:off x="2182058" y="3179750"/>
          <a:ext cx="6546175" cy="347703"/>
        </a:xfrm>
        <a:prstGeom prst="rect">
          <a:avLst/>
        </a:prstGeom>
        <a:solidFill>
          <a:schemeClr val="bg1">
            <a:alpha val="9000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2787" tIns="139700" rIns="132787" bIns="139700" numCol="1" spcCol="1270" anchor="ctr" anchorCtr="0">
          <a:noAutofit/>
        </a:bodyPr>
        <a:lstStyle/>
        <a:p>
          <a:pPr marL="0" lvl="0" indent="0" algn="l" defTabSz="488950">
            <a:lnSpc>
              <a:spcPct val="90000"/>
            </a:lnSpc>
            <a:spcBef>
              <a:spcPct val="0"/>
            </a:spcBef>
            <a:spcAft>
              <a:spcPct val="35000"/>
            </a:spcAft>
            <a:buNone/>
          </a:pPr>
          <a:r>
            <a:rPr lang="en-US" sz="1100" kern="1200" dirty="0">
              <a:solidFill>
                <a:schemeClr val="tx1"/>
              </a:solidFill>
            </a:rPr>
            <a:t>Check and QA refurbished bits</a:t>
          </a:r>
        </a:p>
      </dsp:txBody>
      <dsp:txXfrm>
        <a:off x="2182058" y="3179750"/>
        <a:ext cx="6546175" cy="347703"/>
      </dsp:txXfrm>
    </dsp:sp>
    <dsp:sp modelId="{3D09AD88-0B02-484E-A943-9B62C944C6E3}">
      <dsp:nvSpPr>
        <dsp:cNvPr id="0" name=""/>
        <dsp:cNvSpPr/>
      </dsp:nvSpPr>
      <dsp:spPr>
        <a:xfrm rot="10800000">
          <a:off x="0" y="2650038"/>
          <a:ext cx="2182058" cy="534928"/>
        </a:xfrm>
        <a:prstGeom prst="upArrowCallout">
          <a:avLst>
            <a:gd name="adj1" fmla="val 5000"/>
            <a:gd name="adj2" fmla="val 10000"/>
            <a:gd name="adj3" fmla="val 15000"/>
            <a:gd name="adj4" fmla="val 64977"/>
          </a:avLst>
        </a:prstGeom>
        <a:solidFill>
          <a:srgbClr val="C00000"/>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5188" tIns="92456" rIns="155188" bIns="92456" numCol="1" spcCol="1270" anchor="ctr" anchorCtr="0">
          <a:noAutofit/>
        </a:bodyPr>
        <a:lstStyle/>
        <a:p>
          <a:pPr marL="0" lvl="0" indent="0" algn="ctr" defTabSz="577850">
            <a:lnSpc>
              <a:spcPct val="90000"/>
            </a:lnSpc>
            <a:spcBef>
              <a:spcPct val="0"/>
            </a:spcBef>
            <a:spcAft>
              <a:spcPct val="35000"/>
            </a:spcAft>
            <a:buNone/>
          </a:pPr>
          <a:r>
            <a:rPr lang="en-US" sz="1300" kern="1200"/>
            <a:t>Grind</a:t>
          </a:r>
        </a:p>
      </dsp:txBody>
      <dsp:txXfrm rot="-10800000">
        <a:off x="0" y="2650038"/>
        <a:ext cx="2182058" cy="347703"/>
      </dsp:txXfrm>
    </dsp:sp>
    <dsp:sp modelId="{D231BB05-2C98-4253-A7F3-727A50EAB73E}">
      <dsp:nvSpPr>
        <dsp:cNvPr id="0" name=""/>
        <dsp:cNvSpPr/>
      </dsp:nvSpPr>
      <dsp:spPr>
        <a:xfrm>
          <a:off x="2182058" y="2650038"/>
          <a:ext cx="6546175" cy="347703"/>
        </a:xfrm>
        <a:prstGeom prst="rect">
          <a:avLst/>
        </a:prstGeom>
        <a:solidFill>
          <a:schemeClr val="bg1">
            <a:alpha val="9000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2787" tIns="139700" rIns="132787" bIns="139700" numCol="1" spcCol="1270" anchor="ctr" anchorCtr="0">
          <a:noAutofit/>
        </a:bodyPr>
        <a:lstStyle/>
        <a:p>
          <a:pPr marL="0" lvl="0" indent="0" algn="l" defTabSz="488950">
            <a:lnSpc>
              <a:spcPct val="90000"/>
            </a:lnSpc>
            <a:spcBef>
              <a:spcPct val="0"/>
            </a:spcBef>
            <a:spcAft>
              <a:spcPct val="35000"/>
            </a:spcAft>
            <a:buNone/>
          </a:pPr>
          <a:r>
            <a:rPr lang="en-US" sz="1100" kern="1200" dirty="0">
              <a:solidFill>
                <a:schemeClr val="tx1"/>
              </a:solidFill>
            </a:rPr>
            <a:t>Grind identification mark on bit to keep track of number of times refurbed</a:t>
          </a:r>
        </a:p>
      </dsp:txBody>
      <dsp:txXfrm>
        <a:off x="2182058" y="2650038"/>
        <a:ext cx="6546175" cy="347703"/>
      </dsp:txXfrm>
    </dsp:sp>
    <dsp:sp modelId="{F63844EE-A69B-4986-88C4-DF600BC07B3F}">
      <dsp:nvSpPr>
        <dsp:cNvPr id="0" name=""/>
        <dsp:cNvSpPr/>
      </dsp:nvSpPr>
      <dsp:spPr>
        <a:xfrm rot="10800000">
          <a:off x="0" y="2120327"/>
          <a:ext cx="2182058" cy="534928"/>
        </a:xfrm>
        <a:prstGeom prst="upArrowCallout">
          <a:avLst>
            <a:gd name="adj1" fmla="val 5000"/>
            <a:gd name="adj2" fmla="val 10000"/>
            <a:gd name="adj3" fmla="val 15000"/>
            <a:gd name="adj4" fmla="val 64977"/>
          </a:avLst>
        </a:prstGeom>
        <a:solidFill>
          <a:srgbClr val="C00000"/>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5188" tIns="92456" rIns="155188" bIns="92456" numCol="1" spcCol="1270" anchor="ctr" anchorCtr="0">
          <a:noAutofit/>
        </a:bodyPr>
        <a:lstStyle/>
        <a:p>
          <a:pPr marL="0" lvl="0" indent="0" algn="ctr" defTabSz="577850">
            <a:lnSpc>
              <a:spcPct val="90000"/>
            </a:lnSpc>
            <a:spcBef>
              <a:spcPct val="0"/>
            </a:spcBef>
            <a:spcAft>
              <a:spcPct val="35000"/>
            </a:spcAft>
            <a:buNone/>
          </a:pPr>
          <a:r>
            <a:rPr lang="en-US" sz="1300" kern="1200"/>
            <a:t>Weld</a:t>
          </a:r>
        </a:p>
      </dsp:txBody>
      <dsp:txXfrm rot="-10800000">
        <a:off x="0" y="2120327"/>
        <a:ext cx="2182058" cy="347703"/>
      </dsp:txXfrm>
    </dsp:sp>
    <dsp:sp modelId="{2EA13E3F-8FCC-450C-AA6F-DCFBC8507E6E}">
      <dsp:nvSpPr>
        <dsp:cNvPr id="0" name=""/>
        <dsp:cNvSpPr/>
      </dsp:nvSpPr>
      <dsp:spPr>
        <a:xfrm>
          <a:off x="2182058" y="2120327"/>
          <a:ext cx="6546175" cy="347703"/>
        </a:xfrm>
        <a:prstGeom prst="rect">
          <a:avLst/>
        </a:prstGeom>
        <a:solidFill>
          <a:schemeClr val="bg1">
            <a:alpha val="9000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2787" tIns="139700" rIns="132787" bIns="139700" numCol="1" spcCol="1270" anchor="ctr" anchorCtr="0">
          <a:noAutofit/>
        </a:bodyPr>
        <a:lstStyle/>
        <a:p>
          <a:pPr marL="0" lvl="0" indent="0" algn="l" defTabSz="488950">
            <a:lnSpc>
              <a:spcPct val="90000"/>
            </a:lnSpc>
            <a:spcBef>
              <a:spcPct val="0"/>
            </a:spcBef>
            <a:spcAft>
              <a:spcPct val="35000"/>
            </a:spcAft>
            <a:buNone/>
          </a:pPr>
          <a:r>
            <a:rPr lang="en-US" sz="1100" kern="1200" dirty="0">
              <a:solidFill>
                <a:schemeClr val="tx1"/>
              </a:solidFill>
            </a:rPr>
            <a:t>Weld new cutters and rotatable cutters on </a:t>
          </a:r>
        </a:p>
      </dsp:txBody>
      <dsp:txXfrm>
        <a:off x="2182058" y="2120327"/>
        <a:ext cx="6546175" cy="347703"/>
      </dsp:txXfrm>
    </dsp:sp>
    <dsp:sp modelId="{A33C5169-9276-4507-9B96-C1AA1C93B86F}">
      <dsp:nvSpPr>
        <dsp:cNvPr id="0" name=""/>
        <dsp:cNvSpPr/>
      </dsp:nvSpPr>
      <dsp:spPr>
        <a:xfrm rot="10800000">
          <a:off x="0" y="1590615"/>
          <a:ext cx="2182058" cy="534928"/>
        </a:xfrm>
        <a:prstGeom prst="upArrowCallout">
          <a:avLst>
            <a:gd name="adj1" fmla="val 5000"/>
            <a:gd name="adj2" fmla="val 10000"/>
            <a:gd name="adj3" fmla="val 15000"/>
            <a:gd name="adj4" fmla="val 64977"/>
          </a:avLst>
        </a:prstGeom>
        <a:solidFill>
          <a:srgbClr val="C00000"/>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5188" tIns="92456" rIns="155188" bIns="92456" numCol="1" spcCol="1270" anchor="ctr" anchorCtr="0">
          <a:noAutofit/>
        </a:bodyPr>
        <a:lstStyle/>
        <a:p>
          <a:pPr marL="0" lvl="0" indent="0" algn="ctr" defTabSz="577850">
            <a:lnSpc>
              <a:spcPct val="90000"/>
            </a:lnSpc>
            <a:spcBef>
              <a:spcPct val="0"/>
            </a:spcBef>
            <a:spcAft>
              <a:spcPct val="35000"/>
            </a:spcAft>
            <a:buNone/>
          </a:pPr>
          <a:r>
            <a:rPr lang="en-US" sz="1300" kern="1200"/>
            <a:t>Rotate</a:t>
          </a:r>
        </a:p>
      </dsp:txBody>
      <dsp:txXfrm rot="-10800000">
        <a:off x="0" y="1590615"/>
        <a:ext cx="2182058" cy="347703"/>
      </dsp:txXfrm>
    </dsp:sp>
    <dsp:sp modelId="{DEE74DEC-9CF0-460B-AF02-013D184771D6}">
      <dsp:nvSpPr>
        <dsp:cNvPr id="0" name=""/>
        <dsp:cNvSpPr/>
      </dsp:nvSpPr>
      <dsp:spPr>
        <a:xfrm>
          <a:off x="2182058" y="1590615"/>
          <a:ext cx="6546175" cy="347703"/>
        </a:xfrm>
        <a:prstGeom prst="rect">
          <a:avLst/>
        </a:prstGeom>
        <a:solidFill>
          <a:schemeClr val="bg1">
            <a:alpha val="9000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2787" tIns="139700" rIns="132787" bIns="139700" numCol="1" spcCol="1270" anchor="ctr" anchorCtr="0">
          <a:noAutofit/>
        </a:bodyPr>
        <a:lstStyle/>
        <a:p>
          <a:pPr marL="0" lvl="0" indent="0" algn="l" defTabSz="488950">
            <a:lnSpc>
              <a:spcPct val="90000"/>
            </a:lnSpc>
            <a:spcBef>
              <a:spcPct val="0"/>
            </a:spcBef>
            <a:spcAft>
              <a:spcPct val="35000"/>
            </a:spcAft>
            <a:buNone/>
          </a:pPr>
          <a:r>
            <a:rPr lang="en-US" sz="1100" kern="1200" dirty="0">
              <a:solidFill>
                <a:schemeClr val="tx1"/>
              </a:solidFill>
            </a:rPr>
            <a:t>Rotate worn or damaged cutters to the non cutting side of the bit</a:t>
          </a:r>
        </a:p>
      </dsp:txBody>
      <dsp:txXfrm>
        <a:off x="2182058" y="1590615"/>
        <a:ext cx="6546175" cy="347703"/>
      </dsp:txXfrm>
    </dsp:sp>
    <dsp:sp modelId="{670074C3-C793-44AC-8E4E-EF5437CDD54C}">
      <dsp:nvSpPr>
        <dsp:cNvPr id="0" name=""/>
        <dsp:cNvSpPr/>
      </dsp:nvSpPr>
      <dsp:spPr>
        <a:xfrm rot="10800000">
          <a:off x="0" y="1060904"/>
          <a:ext cx="2182058" cy="534928"/>
        </a:xfrm>
        <a:prstGeom prst="upArrowCallout">
          <a:avLst>
            <a:gd name="adj1" fmla="val 5000"/>
            <a:gd name="adj2" fmla="val 10000"/>
            <a:gd name="adj3" fmla="val 15000"/>
            <a:gd name="adj4" fmla="val 64977"/>
          </a:avLst>
        </a:prstGeom>
        <a:solidFill>
          <a:srgbClr val="C00000"/>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5188" tIns="92456" rIns="155188" bIns="92456" numCol="1" spcCol="1270" anchor="ctr" anchorCtr="0">
          <a:noAutofit/>
        </a:bodyPr>
        <a:lstStyle/>
        <a:p>
          <a:pPr marL="0" lvl="0" indent="0" algn="ctr" defTabSz="577850">
            <a:lnSpc>
              <a:spcPct val="90000"/>
            </a:lnSpc>
            <a:spcBef>
              <a:spcPct val="0"/>
            </a:spcBef>
            <a:spcAft>
              <a:spcPct val="35000"/>
            </a:spcAft>
            <a:buNone/>
          </a:pPr>
          <a:r>
            <a:rPr lang="en-US" sz="1300" kern="1200"/>
            <a:t>Remove</a:t>
          </a:r>
        </a:p>
      </dsp:txBody>
      <dsp:txXfrm rot="-10800000">
        <a:off x="0" y="1060904"/>
        <a:ext cx="2182058" cy="347703"/>
      </dsp:txXfrm>
    </dsp:sp>
    <dsp:sp modelId="{B8DFD86E-F36D-4E41-A52C-B06BCF5DDBB1}">
      <dsp:nvSpPr>
        <dsp:cNvPr id="0" name=""/>
        <dsp:cNvSpPr/>
      </dsp:nvSpPr>
      <dsp:spPr>
        <a:xfrm>
          <a:off x="2182058" y="1060904"/>
          <a:ext cx="6546175" cy="347703"/>
        </a:xfrm>
        <a:prstGeom prst="rect">
          <a:avLst/>
        </a:prstGeom>
        <a:solidFill>
          <a:schemeClr val="bg1">
            <a:alpha val="9000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2787" tIns="139700" rIns="132787" bIns="139700" numCol="1" spcCol="1270" anchor="ctr" anchorCtr="0">
          <a:noAutofit/>
        </a:bodyPr>
        <a:lstStyle/>
        <a:p>
          <a:pPr marL="0" lvl="0" indent="0" algn="l" defTabSz="488950">
            <a:lnSpc>
              <a:spcPct val="90000"/>
            </a:lnSpc>
            <a:spcBef>
              <a:spcPct val="0"/>
            </a:spcBef>
            <a:spcAft>
              <a:spcPct val="35000"/>
            </a:spcAft>
            <a:buNone/>
          </a:pPr>
          <a:r>
            <a:rPr lang="en-US" sz="1100" kern="1200" dirty="0">
              <a:solidFill>
                <a:schemeClr val="tx1"/>
              </a:solidFill>
            </a:rPr>
            <a:t>Remove damaged cutters</a:t>
          </a:r>
        </a:p>
      </dsp:txBody>
      <dsp:txXfrm>
        <a:off x="2182058" y="1060904"/>
        <a:ext cx="6546175" cy="347703"/>
      </dsp:txXfrm>
    </dsp:sp>
    <dsp:sp modelId="{A39C2FA4-0C3A-48DE-8205-B717062BF211}">
      <dsp:nvSpPr>
        <dsp:cNvPr id="0" name=""/>
        <dsp:cNvSpPr/>
      </dsp:nvSpPr>
      <dsp:spPr>
        <a:xfrm rot="10800000">
          <a:off x="0" y="531192"/>
          <a:ext cx="2182058" cy="534928"/>
        </a:xfrm>
        <a:prstGeom prst="upArrowCallout">
          <a:avLst>
            <a:gd name="adj1" fmla="val 5000"/>
            <a:gd name="adj2" fmla="val 10000"/>
            <a:gd name="adj3" fmla="val 15000"/>
            <a:gd name="adj4" fmla="val 64977"/>
          </a:avLst>
        </a:prstGeom>
        <a:solidFill>
          <a:srgbClr val="C00000"/>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5188" tIns="92456" rIns="155188" bIns="92456" numCol="1" spcCol="1270" anchor="ctr" anchorCtr="0">
          <a:noAutofit/>
        </a:bodyPr>
        <a:lstStyle/>
        <a:p>
          <a:pPr marL="0" lvl="0" indent="0" algn="ctr" defTabSz="577850">
            <a:lnSpc>
              <a:spcPct val="90000"/>
            </a:lnSpc>
            <a:spcBef>
              <a:spcPct val="0"/>
            </a:spcBef>
            <a:spcAft>
              <a:spcPct val="35000"/>
            </a:spcAft>
            <a:buNone/>
          </a:pPr>
          <a:r>
            <a:rPr lang="en-US" sz="1300" kern="1200"/>
            <a:t>Quote</a:t>
          </a:r>
        </a:p>
      </dsp:txBody>
      <dsp:txXfrm rot="-10800000">
        <a:off x="0" y="531192"/>
        <a:ext cx="2182058" cy="347703"/>
      </dsp:txXfrm>
    </dsp:sp>
    <dsp:sp modelId="{9E1D4B30-B4F9-411C-88CA-3F54708F59C0}">
      <dsp:nvSpPr>
        <dsp:cNvPr id="0" name=""/>
        <dsp:cNvSpPr/>
      </dsp:nvSpPr>
      <dsp:spPr>
        <a:xfrm>
          <a:off x="2182058" y="531192"/>
          <a:ext cx="6546175" cy="347703"/>
        </a:xfrm>
        <a:prstGeom prst="rect">
          <a:avLst/>
        </a:prstGeom>
        <a:solidFill>
          <a:schemeClr val="bg1">
            <a:alpha val="9000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2787" tIns="139700" rIns="132787" bIns="139700" numCol="1" spcCol="1270" anchor="ctr" anchorCtr="0">
          <a:noAutofit/>
        </a:bodyPr>
        <a:lstStyle/>
        <a:p>
          <a:pPr marL="0" lvl="0" indent="0" algn="l" defTabSz="488950">
            <a:lnSpc>
              <a:spcPct val="90000"/>
            </a:lnSpc>
            <a:spcBef>
              <a:spcPct val="0"/>
            </a:spcBef>
            <a:spcAft>
              <a:spcPct val="35000"/>
            </a:spcAft>
            <a:buNone/>
          </a:pPr>
          <a:r>
            <a:rPr lang="en-US" sz="1100" kern="1200" dirty="0">
              <a:solidFill>
                <a:schemeClr val="tx1"/>
              </a:solidFill>
            </a:rPr>
            <a:t>Quote quantity needed to refurb</a:t>
          </a:r>
        </a:p>
      </dsp:txBody>
      <dsp:txXfrm>
        <a:off x="2182058" y="531192"/>
        <a:ext cx="6546175" cy="347703"/>
      </dsp:txXfrm>
    </dsp:sp>
    <dsp:sp modelId="{9E0811B4-FEE5-4C0D-A9F4-37E0256DED0A}">
      <dsp:nvSpPr>
        <dsp:cNvPr id="0" name=""/>
        <dsp:cNvSpPr/>
      </dsp:nvSpPr>
      <dsp:spPr>
        <a:xfrm rot="10800000">
          <a:off x="0" y="1480"/>
          <a:ext cx="2182058" cy="534928"/>
        </a:xfrm>
        <a:prstGeom prst="upArrowCallout">
          <a:avLst>
            <a:gd name="adj1" fmla="val 5000"/>
            <a:gd name="adj2" fmla="val 10000"/>
            <a:gd name="adj3" fmla="val 15000"/>
            <a:gd name="adj4" fmla="val 64977"/>
          </a:avLst>
        </a:prstGeom>
        <a:solidFill>
          <a:srgbClr val="C00000"/>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5188" tIns="92456" rIns="155188" bIns="92456" numCol="1" spcCol="1270" anchor="ctr" anchorCtr="0">
          <a:noAutofit/>
        </a:bodyPr>
        <a:lstStyle/>
        <a:p>
          <a:pPr marL="0" lvl="0" indent="0" algn="ctr" defTabSz="577850">
            <a:lnSpc>
              <a:spcPct val="90000"/>
            </a:lnSpc>
            <a:spcBef>
              <a:spcPct val="0"/>
            </a:spcBef>
            <a:spcAft>
              <a:spcPct val="35000"/>
            </a:spcAft>
            <a:buNone/>
          </a:pPr>
          <a:r>
            <a:rPr lang="en-US" sz="1300" kern="1200" dirty="0"/>
            <a:t>Clean and assess</a:t>
          </a:r>
        </a:p>
      </dsp:txBody>
      <dsp:txXfrm rot="-10800000">
        <a:off x="0" y="1480"/>
        <a:ext cx="2182058" cy="347703"/>
      </dsp:txXfrm>
    </dsp:sp>
    <dsp:sp modelId="{32DD4519-14E1-4B1E-9B96-18F194AB4D85}">
      <dsp:nvSpPr>
        <dsp:cNvPr id="0" name=""/>
        <dsp:cNvSpPr/>
      </dsp:nvSpPr>
      <dsp:spPr>
        <a:xfrm>
          <a:off x="2182058" y="1480"/>
          <a:ext cx="6546175" cy="347703"/>
        </a:xfrm>
        <a:prstGeom prst="rect">
          <a:avLst/>
        </a:prstGeom>
        <a:solidFill>
          <a:schemeClr val="bg1">
            <a:alpha val="9000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2787" tIns="139700" rIns="132787" bIns="139700" numCol="1" spcCol="1270" anchor="ctr" anchorCtr="0">
          <a:noAutofit/>
        </a:bodyPr>
        <a:lstStyle/>
        <a:p>
          <a:pPr marL="0" lvl="0" indent="0" algn="l" defTabSz="488950">
            <a:lnSpc>
              <a:spcPct val="90000"/>
            </a:lnSpc>
            <a:spcBef>
              <a:spcPct val="0"/>
            </a:spcBef>
            <a:spcAft>
              <a:spcPct val="35000"/>
            </a:spcAft>
            <a:buNone/>
          </a:pPr>
          <a:r>
            <a:rPr lang="en-US" sz="1100" kern="1200" dirty="0">
              <a:solidFill>
                <a:schemeClr val="tx1"/>
              </a:solidFill>
            </a:rPr>
            <a:t>Clean and assess bits to establish refurb requirements and quantities</a:t>
          </a:r>
        </a:p>
      </dsp:txBody>
      <dsp:txXfrm>
        <a:off x="2182058" y="1480"/>
        <a:ext cx="6546175" cy="34770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F9B214-2A09-4E98-981E-9F1B0956B57E}">
      <dsp:nvSpPr>
        <dsp:cNvPr id="0" name=""/>
        <dsp:cNvSpPr/>
      </dsp:nvSpPr>
      <dsp:spPr>
        <a:xfrm>
          <a:off x="0" y="3997017"/>
          <a:ext cx="1564253" cy="524606"/>
        </a:xfrm>
        <a:prstGeom prst="rect">
          <a:avLst/>
        </a:prstGeom>
        <a:solidFill>
          <a:srgbClr val="C00000"/>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1250" tIns="99568" rIns="111250" bIns="99568" numCol="1" spcCol="1270" anchor="ctr" anchorCtr="0">
          <a:noAutofit/>
        </a:bodyPr>
        <a:lstStyle/>
        <a:p>
          <a:pPr marL="0" lvl="0" indent="0" algn="ctr" defTabSz="622300">
            <a:lnSpc>
              <a:spcPct val="90000"/>
            </a:lnSpc>
            <a:spcBef>
              <a:spcPct val="0"/>
            </a:spcBef>
            <a:spcAft>
              <a:spcPct val="35000"/>
            </a:spcAft>
            <a:buNone/>
          </a:pPr>
          <a:r>
            <a:rPr lang="en-US" sz="1400" kern="1200"/>
            <a:t>Spray</a:t>
          </a:r>
        </a:p>
      </dsp:txBody>
      <dsp:txXfrm>
        <a:off x="0" y="3997017"/>
        <a:ext cx="1564253" cy="524606"/>
      </dsp:txXfrm>
    </dsp:sp>
    <dsp:sp modelId="{E668F326-4E65-446C-B776-3068EFE63AB3}">
      <dsp:nvSpPr>
        <dsp:cNvPr id="0" name=""/>
        <dsp:cNvSpPr/>
      </dsp:nvSpPr>
      <dsp:spPr>
        <a:xfrm>
          <a:off x="1564253" y="3997017"/>
          <a:ext cx="4692761" cy="524606"/>
        </a:xfrm>
        <a:prstGeom prst="rect">
          <a:avLst/>
        </a:prstGeom>
        <a:solidFill>
          <a:schemeClr val="bg1">
            <a:alpha val="9000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191" tIns="139700" rIns="95191" bIns="139700" numCol="1" spcCol="1270" anchor="ctr" anchorCtr="0">
          <a:noAutofit/>
        </a:bodyPr>
        <a:lstStyle/>
        <a:p>
          <a:pPr marL="0" lvl="0" indent="0" algn="l" defTabSz="488950">
            <a:lnSpc>
              <a:spcPct val="90000"/>
            </a:lnSpc>
            <a:spcBef>
              <a:spcPct val="0"/>
            </a:spcBef>
            <a:spcAft>
              <a:spcPct val="35000"/>
            </a:spcAft>
            <a:buNone/>
          </a:pPr>
          <a:r>
            <a:rPr lang="en-US" sz="1100" kern="1200" dirty="0">
              <a:solidFill>
                <a:schemeClr val="tx1"/>
              </a:solidFill>
            </a:rPr>
            <a:t>Spray bits and deliver to site</a:t>
          </a:r>
        </a:p>
      </dsp:txBody>
      <dsp:txXfrm>
        <a:off x="1564253" y="3997017"/>
        <a:ext cx="4692761" cy="524606"/>
      </dsp:txXfrm>
    </dsp:sp>
    <dsp:sp modelId="{F59D2F51-116C-478C-9AC6-DE6B51E2811C}">
      <dsp:nvSpPr>
        <dsp:cNvPr id="0" name=""/>
        <dsp:cNvSpPr/>
      </dsp:nvSpPr>
      <dsp:spPr>
        <a:xfrm rot="10800000">
          <a:off x="0" y="3198042"/>
          <a:ext cx="1564253" cy="806844"/>
        </a:xfrm>
        <a:prstGeom prst="upArrowCallout">
          <a:avLst>
            <a:gd name="adj1" fmla="val 5000"/>
            <a:gd name="adj2" fmla="val 10000"/>
            <a:gd name="adj3" fmla="val 15000"/>
            <a:gd name="adj4" fmla="val 64977"/>
          </a:avLst>
        </a:prstGeom>
        <a:solidFill>
          <a:srgbClr val="C00000"/>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1250" tIns="99568" rIns="111250" bIns="99568" numCol="1" spcCol="1270" anchor="ctr" anchorCtr="0">
          <a:noAutofit/>
        </a:bodyPr>
        <a:lstStyle/>
        <a:p>
          <a:pPr marL="0" lvl="0" indent="0" algn="ctr" defTabSz="622300">
            <a:lnSpc>
              <a:spcPct val="90000"/>
            </a:lnSpc>
            <a:spcBef>
              <a:spcPct val="0"/>
            </a:spcBef>
            <a:spcAft>
              <a:spcPct val="35000"/>
            </a:spcAft>
            <a:buNone/>
          </a:pPr>
          <a:r>
            <a:rPr lang="en-US" sz="1400" kern="1200" dirty="0"/>
            <a:t>Check and QA</a:t>
          </a:r>
        </a:p>
      </dsp:txBody>
      <dsp:txXfrm rot="-10800000">
        <a:off x="0" y="3198042"/>
        <a:ext cx="1564253" cy="524449"/>
      </dsp:txXfrm>
    </dsp:sp>
    <dsp:sp modelId="{170DA88C-9133-4364-A8C1-F6C995CEB01B}">
      <dsp:nvSpPr>
        <dsp:cNvPr id="0" name=""/>
        <dsp:cNvSpPr/>
      </dsp:nvSpPr>
      <dsp:spPr>
        <a:xfrm>
          <a:off x="1564253" y="3198042"/>
          <a:ext cx="4692761" cy="524449"/>
        </a:xfrm>
        <a:prstGeom prst="rect">
          <a:avLst/>
        </a:prstGeom>
        <a:solidFill>
          <a:schemeClr val="bg1">
            <a:alpha val="9000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191" tIns="139700" rIns="95191" bIns="139700" numCol="1" spcCol="1270" anchor="ctr" anchorCtr="0">
          <a:noAutofit/>
        </a:bodyPr>
        <a:lstStyle/>
        <a:p>
          <a:pPr marL="0" lvl="0" indent="0" algn="l" defTabSz="488950">
            <a:lnSpc>
              <a:spcPct val="90000"/>
            </a:lnSpc>
            <a:spcBef>
              <a:spcPct val="0"/>
            </a:spcBef>
            <a:spcAft>
              <a:spcPct val="35000"/>
            </a:spcAft>
            <a:buNone/>
          </a:pPr>
          <a:r>
            <a:rPr lang="en-US" sz="1100" kern="1200" dirty="0">
              <a:solidFill>
                <a:schemeClr val="tx1"/>
              </a:solidFill>
            </a:rPr>
            <a:t>Check and QA refurbished bits</a:t>
          </a:r>
        </a:p>
      </dsp:txBody>
      <dsp:txXfrm>
        <a:off x="1564253" y="3198042"/>
        <a:ext cx="4692761" cy="524449"/>
      </dsp:txXfrm>
    </dsp:sp>
    <dsp:sp modelId="{443F8385-D189-4423-84E1-A4475576922F}">
      <dsp:nvSpPr>
        <dsp:cNvPr id="0" name=""/>
        <dsp:cNvSpPr/>
      </dsp:nvSpPr>
      <dsp:spPr>
        <a:xfrm rot="10800000">
          <a:off x="0" y="2399066"/>
          <a:ext cx="1564253" cy="806844"/>
        </a:xfrm>
        <a:prstGeom prst="upArrowCallout">
          <a:avLst>
            <a:gd name="adj1" fmla="val 5000"/>
            <a:gd name="adj2" fmla="val 10000"/>
            <a:gd name="adj3" fmla="val 15000"/>
            <a:gd name="adj4" fmla="val 64977"/>
          </a:avLst>
        </a:prstGeom>
        <a:solidFill>
          <a:srgbClr val="C00000"/>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1250" tIns="99568" rIns="111250" bIns="99568" numCol="1" spcCol="1270" anchor="ctr" anchorCtr="0">
          <a:noAutofit/>
        </a:bodyPr>
        <a:lstStyle/>
        <a:p>
          <a:pPr marL="0" lvl="0" indent="0" algn="ctr" defTabSz="622300">
            <a:lnSpc>
              <a:spcPct val="90000"/>
            </a:lnSpc>
            <a:spcBef>
              <a:spcPct val="0"/>
            </a:spcBef>
            <a:spcAft>
              <a:spcPct val="35000"/>
            </a:spcAft>
            <a:buNone/>
          </a:pPr>
          <a:r>
            <a:rPr lang="en-US" sz="1400" kern="1200"/>
            <a:t>Grind</a:t>
          </a:r>
        </a:p>
      </dsp:txBody>
      <dsp:txXfrm rot="-10800000">
        <a:off x="0" y="2399066"/>
        <a:ext cx="1564253" cy="524449"/>
      </dsp:txXfrm>
    </dsp:sp>
    <dsp:sp modelId="{7A87491B-FE26-4448-ADD1-89ABFE53137E}">
      <dsp:nvSpPr>
        <dsp:cNvPr id="0" name=""/>
        <dsp:cNvSpPr/>
      </dsp:nvSpPr>
      <dsp:spPr>
        <a:xfrm>
          <a:off x="1564253" y="2399066"/>
          <a:ext cx="4692761" cy="524449"/>
        </a:xfrm>
        <a:prstGeom prst="rect">
          <a:avLst/>
        </a:prstGeom>
        <a:solidFill>
          <a:schemeClr val="bg1">
            <a:alpha val="9000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191" tIns="139700" rIns="95191" bIns="139700" numCol="1" spcCol="1270" anchor="ctr" anchorCtr="0">
          <a:noAutofit/>
        </a:bodyPr>
        <a:lstStyle/>
        <a:p>
          <a:pPr marL="0" lvl="0" indent="0" algn="l" defTabSz="488950">
            <a:lnSpc>
              <a:spcPct val="90000"/>
            </a:lnSpc>
            <a:spcBef>
              <a:spcPct val="0"/>
            </a:spcBef>
            <a:spcAft>
              <a:spcPct val="35000"/>
            </a:spcAft>
            <a:buNone/>
          </a:pPr>
          <a:r>
            <a:rPr lang="en-US" sz="1100" kern="1200" dirty="0">
              <a:solidFill>
                <a:schemeClr val="tx1"/>
              </a:solidFill>
            </a:rPr>
            <a:t>Grind identification mark on bit to keep track of number of times refurbed</a:t>
          </a:r>
        </a:p>
      </dsp:txBody>
      <dsp:txXfrm>
        <a:off x="1564253" y="2399066"/>
        <a:ext cx="4692761" cy="524449"/>
      </dsp:txXfrm>
    </dsp:sp>
    <dsp:sp modelId="{47856D3E-9C48-48E5-B1D3-7A4AF7E2625E}">
      <dsp:nvSpPr>
        <dsp:cNvPr id="0" name=""/>
        <dsp:cNvSpPr/>
      </dsp:nvSpPr>
      <dsp:spPr>
        <a:xfrm rot="10800000">
          <a:off x="0" y="1600091"/>
          <a:ext cx="1564253" cy="806844"/>
        </a:xfrm>
        <a:prstGeom prst="upArrowCallout">
          <a:avLst>
            <a:gd name="adj1" fmla="val 5000"/>
            <a:gd name="adj2" fmla="val 10000"/>
            <a:gd name="adj3" fmla="val 15000"/>
            <a:gd name="adj4" fmla="val 64977"/>
          </a:avLst>
        </a:prstGeom>
        <a:solidFill>
          <a:srgbClr val="C00000"/>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1250" tIns="99568" rIns="111250" bIns="99568" numCol="1" spcCol="1270" anchor="ctr" anchorCtr="0">
          <a:noAutofit/>
        </a:bodyPr>
        <a:lstStyle/>
        <a:p>
          <a:pPr marL="0" lvl="0" indent="0" algn="ctr" defTabSz="622300">
            <a:lnSpc>
              <a:spcPct val="90000"/>
            </a:lnSpc>
            <a:spcBef>
              <a:spcPct val="0"/>
            </a:spcBef>
            <a:spcAft>
              <a:spcPct val="35000"/>
            </a:spcAft>
            <a:buNone/>
          </a:pPr>
          <a:r>
            <a:rPr lang="en-US" sz="1400" kern="1200" dirty="0"/>
            <a:t>Sharpen</a:t>
          </a:r>
        </a:p>
      </dsp:txBody>
      <dsp:txXfrm rot="-10800000">
        <a:off x="0" y="1600091"/>
        <a:ext cx="1564253" cy="524449"/>
      </dsp:txXfrm>
    </dsp:sp>
    <dsp:sp modelId="{63EB7182-A10A-48DF-8CAF-C106BF5D6FD1}">
      <dsp:nvSpPr>
        <dsp:cNvPr id="0" name=""/>
        <dsp:cNvSpPr/>
      </dsp:nvSpPr>
      <dsp:spPr>
        <a:xfrm>
          <a:off x="1564253" y="1600091"/>
          <a:ext cx="4692761" cy="524449"/>
        </a:xfrm>
        <a:prstGeom prst="rect">
          <a:avLst/>
        </a:prstGeom>
        <a:solidFill>
          <a:schemeClr val="bg1">
            <a:alpha val="9000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191" tIns="139700" rIns="95191" bIns="139700" numCol="1" spcCol="1270" anchor="ctr" anchorCtr="0">
          <a:noAutofit/>
        </a:bodyPr>
        <a:lstStyle/>
        <a:p>
          <a:pPr marL="0" lvl="0" indent="0" algn="l" defTabSz="488950">
            <a:lnSpc>
              <a:spcPct val="90000"/>
            </a:lnSpc>
            <a:spcBef>
              <a:spcPct val="0"/>
            </a:spcBef>
            <a:spcAft>
              <a:spcPct val="35000"/>
            </a:spcAft>
            <a:buNone/>
          </a:pPr>
          <a:r>
            <a:rPr lang="en-US" sz="1100" kern="1200" dirty="0">
              <a:solidFill>
                <a:schemeClr val="tx1"/>
              </a:solidFill>
            </a:rPr>
            <a:t>Sharpen worn cutters </a:t>
          </a:r>
        </a:p>
      </dsp:txBody>
      <dsp:txXfrm>
        <a:off x="1564253" y="1600091"/>
        <a:ext cx="4692761" cy="524449"/>
      </dsp:txXfrm>
    </dsp:sp>
    <dsp:sp modelId="{F2BDFA18-EAA2-40E9-A584-BC3C366F1D87}">
      <dsp:nvSpPr>
        <dsp:cNvPr id="0" name=""/>
        <dsp:cNvSpPr/>
      </dsp:nvSpPr>
      <dsp:spPr>
        <a:xfrm rot="10800000">
          <a:off x="0" y="801115"/>
          <a:ext cx="1564253" cy="806844"/>
        </a:xfrm>
        <a:prstGeom prst="upArrowCallout">
          <a:avLst>
            <a:gd name="adj1" fmla="val 5000"/>
            <a:gd name="adj2" fmla="val 10000"/>
            <a:gd name="adj3" fmla="val 15000"/>
            <a:gd name="adj4" fmla="val 64977"/>
          </a:avLst>
        </a:prstGeom>
        <a:solidFill>
          <a:srgbClr val="C00000"/>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1250" tIns="99568" rIns="111250" bIns="99568" numCol="1" spcCol="1270" anchor="ctr" anchorCtr="0">
          <a:noAutofit/>
        </a:bodyPr>
        <a:lstStyle/>
        <a:p>
          <a:pPr marL="0" lvl="0" indent="0" algn="ctr" defTabSz="622300">
            <a:lnSpc>
              <a:spcPct val="90000"/>
            </a:lnSpc>
            <a:spcBef>
              <a:spcPct val="0"/>
            </a:spcBef>
            <a:spcAft>
              <a:spcPct val="35000"/>
            </a:spcAft>
            <a:buNone/>
          </a:pPr>
          <a:r>
            <a:rPr lang="en-US" sz="1400" kern="1200"/>
            <a:t>Quote</a:t>
          </a:r>
        </a:p>
      </dsp:txBody>
      <dsp:txXfrm rot="-10800000">
        <a:off x="0" y="801115"/>
        <a:ext cx="1564253" cy="524449"/>
      </dsp:txXfrm>
    </dsp:sp>
    <dsp:sp modelId="{BCCC9ED6-C83B-4BAD-B9C5-331E53A26A7B}">
      <dsp:nvSpPr>
        <dsp:cNvPr id="0" name=""/>
        <dsp:cNvSpPr/>
      </dsp:nvSpPr>
      <dsp:spPr>
        <a:xfrm>
          <a:off x="1564253" y="801115"/>
          <a:ext cx="4692761" cy="524449"/>
        </a:xfrm>
        <a:prstGeom prst="rect">
          <a:avLst/>
        </a:prstGeom>
        <a:solidFill>
          <a:schemeClr val="bg1">
            <a:alpha val="9000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191" tIns="139700" rIns="95191" bIns="139700" numCol="1" spcCol="1270" anchor="ctr" anchorCtr="0">
          <a:noAutofit/>
        </a:bodyPr>
        <a:lstStyle/>
        <a:p>
          <a:pPr marL="0" lvl="0" indent="0" algn="l" defTabSz="488950">
            <a:lnSpc>
              <a:spcPct val="90000"/>
            </a:lnSpc>
            <a:spcBef>
              <a:spcPct val="0"/>
            </a:spcBef>
            <a:spcAft>
              <a:spcPct val="35000"/>
            </a:spcAft>
            <a:buNone/>
          </a:pPr>
          <a:r>
            <a:rPr lang="en-US" sz="1100" kern="1200" dirty="0">
              <a:solidFill>
                <a:schemeClr val="tx1"/>
              </a:solidFill>
            </a:rPr>
            <a:t>Quote quantity needed to refurb</a:t>
          </a:r>
        </a:p>
      </dsp:txBody>
      <dsp:txXfrm>
        <a:off x="1564253" y="801115"/>
        <a:ext cx="4692761" cy="524449"/>
      </dsp:txXfrm>
    </dsp:sp>
    <dsp:sp modelId="{473BED7E-3074-4612-9F16-9309BB9116F6}">
      <dsp:nvSpPr>
        <dsp:cNvPr id="0" name=""/>
        <dsp:cNvSpPr/>
      </dsp:nvSpPr>
      <dsp:spPr>
        <a:xfrm rot="10800000">
          <a:off x="0" y="2139"/>
          <a:ext cx="1564253" cy="806844"/>
        </a:xfrm>
        <a:prstGeom prst="upArrowCallout">
          <a:avLst>
            <a:gd name="adj1" fmla="val 5000"/>
            <a:gd name="adj2" fmla="val 10000"/>
            <a:gd name="adj3" fmla="val 15000"/>
            <a:gd name="adj4" fmla="val 64977"/>
          </a:avLst>
        </a:prstGeom>
        <a:solidFill>
          <a:srgbClr val="C00000"/>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1250" tIns="99568" rIns="111250" bIns="99568" numCol="1" spcCol="1270" anchor="ctr" anchorCtr="0">
          <a:noAutofit/>
        </a:bodyPr>
        <a:lstStyle/>
        <a:p>
          <a:pPr marL="0" lvl="0" indent="0" algn="ctr" defTabSz="622300">
            <a:lnSpc>
              <a:spcPct val="90000"/>
            </a:lnSpc>
            <a:spcBef>
              <a:spcPct val="0"/>
            </a:spcBef>
            <a:spcAft>
              <a:spcPct val="35000"/>
            </a:spcAft>
            <a:buNone/>
          </a:pPr>
          <a:r>
            <a:rPr lang="en-US" sz="1400" kern="1200"/>
            <a:t>Clean and assess</a:t>
          </a:r>
        </a:p>
      </dsp:txBody>
      <dsp:txXfrm rot="-10800000">
        <a:off x="0" y="2139"/>
        <a:ext cx="1564253" cy="524449"/>
      </dsp:txXfrm>
    </dsp:sp>
    <dsp:sp modelId="{C5DD2EA6-4B71-48C6-909F-B66ADAED5B22}">
      <dsp:nvSpPr>
        <dsp:cNvPr id="0" name=""/>
        <dsp:cNvSpPr/>
      </dsp:nvSpPr>
      <dsp:spPr>
        <a:xfrm>
          <a:off x="1564253" y="2139"/>
          <a:ext cx="4692761" cy="524449"/>
        </a:xfrm>
        <a:prstGeom prst="rect">
          <a:avLst/>
        </a:prstGeom>
        <a:solidFill>
          <a:schemeClr val="bg1">
            <a:alpha val="9000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191" tIns="139700" rIns="95191" bIns="139700" numCol="1" spcCol="1270" anchor="ctr" anchorCtr="0">
          <a:noAutofit/>
        </a:bodyPr>
        <a:lstStyle/>
        <a:p>
          <a:pPr marL="0" lvl="0" indent="0" algn="l" defTabSz="488950">
            <a:lnSpc>
              <a:spcPct val="90000"/>
            </a:lnSpc>
            <a:spcBef>
              <a:spcPct val="0"/>
            </a:spcBef>
            <a:spcAft>
              <a:spcPct val="35000"/>
            </a:spcAft>
            <a:buNone/>
          </a:pPr>
          <a:r>
            <a:rPr lang="en-US" sz="1100" kern="1200" dirty="0">
              <a:solidFill>
                <a:schemeClr val="tx1"/>
              </a:solidFill>
            </a:rPr>
            <a:t>Clean and assess bits to establish refurb requirements and quantities</a:t>
          </a:r>
        </a:p>
      </dsp:txBody>
      <dsp:txXfrm>
        <a:off x="1564253" y="2139"/>
        <a:ext cx="4692761" cy="52444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720B5F-5317-4377-9143-BECF627C1F39}">
      <dsp:nvSpPr>
        <dsp:cNvPr id="0" name=""/>
        <dsp:cNvSpPr/>
      </dsp:nvSpPr>
      <dsp:spPr>
        <a:xfrm>
          <a:off x="902689" y="762263"/>
          <a:ext cx="1261054" cy="1261054"/>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B8FAE13-D506-4026-88B7-F28B5AFCDA72}">
      <dsp:nvSpPr>
        <dsp:cNvPr id="0" name=""/>
        <dsp:cNvSpPr/>
      </dsp:nvSpPr>
      <dsp:spPr>
        <a:xfrm>
          <a:off x="1171439" y="1031012"/>
          <a:ext cx="723555" cy="72355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B6A37596-CECD-408F-B04D-D45F5A2BAE79}">
      <dsp:nvSpPr>
        <dsp:cNvPr id="0" name=""/>
        <dsp:cNvSpPr/>
      </dsp:nvSpPr>
      <dsp:spPr>
        <a:xfrm>
          <a:off x="499565" y="2416105"/>
          <a:ext cx="2067302"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defRPr cap="all"/>
          </a:pPr>
          <a:r>
            <a:rPr lang="en-AU" sz="1700" kern="1200"/>
            <a:t>Less Waste</a:t>
          </a:r>
          <a:endParaRPr lang="en-US" sz="1700" kern="1200"/>
        </a:p>
      </dsp:txBody>
      <dsp:txXfrm>
        <a:off x="499565" y="2416105"/>
        <a:ext cx="2067302" cy="720000"/>
      </dsp:txXfrm>
    </dsp:sp>
    <dsp:sp modelId="{43AD0B3C-C490-4DC4-9541-96B49E32EFFA}">
      <dsp:nvSpPr>
        <dsp:cNvPr id="0" name=""/>
        <dsp:cNvSpPr/>
      </dsp:nvSpPr>
      <dsp:spPr>
        <a:xfrm>
          <a:off x="3331770" y="762263"/>
          <a:ext cx="1261054" cy="1261054"/>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77B07A2-EDD4-4599-9859-A4485B4F1F98}">
      <dsp:nvSpPr>
        <dsp:cNvPr id="0" name=""/>
        <dsp:cNvSpPr/>
      </dsp:nvSpPr>
      <dsp:spPr>
        <a:xfrm>
          <a:off x="3600519" y="1031012"/>
          <a:ext cx="723555" cy="72355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553C151D-82C7-420D-8FA1-8FABAFC93B8E}">
      <dsp:nvSpPr>
        <dsp:cNvPr id="0" name=""/>
        <dsp:cNvSpPr/>
      </dsp:nvSpPr>
      <dsp:spPr>
        <a:xfrm>
          <a:off x="2928646" y="2416105"/>
          <a:ext cx="2067302"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defRPr cap="all"/>
          </a:pPr>
          <a:r>
            <a:rPr lang="en-AU" sz="1700" kern="1200"/>
            <a:t>Large cost saving</a:t>
          </a:r>
          <a:endParaRPr lang="en-US" sz="1700" kern="1200"/>
        </a:p>
      </dsp:txBody>
      <dsp:txXfrm>
        <a:off x="2928646" y="2416105"/>
        <a:ext cx="2067302" cy="720000"/>
      </dsp:txXfrm>
    </dsp:sp>
    <dsp:sp modelId="{F95DC14A-4A9E-441C-8830-DAF085A4EFC5}">
      <dsp:nvSpPr>
        <dsp:cNvPr id="0" name=""/>
        <dsp:cNvSpPr/>
      </dsp:nvSpPr>
      <dsp:spPr>
        <a:xfrm>
          <a:off x="5760850" y="762263"/>
          <a:ext cx="1261054" cy="1261054"/>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0CCD3DE-BA1C-4D7B-B7D7-E4E0FCB83E7A}">
      <dsp:nvSpPr>
        <dsp:cNvPr id="0" name=""/>
        <dsp:cNvSpPr/>
      </dsp:nvSpPr>
      <dsp:spPr>
        <a:xfrm>
          <a:off x="6029599" y="1031012"/>
          <a:ext cx="723555" cy="72355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C005AE75-4E26-45E2-BAC8-8944DDFE7E6C}">
      <dsp:nvSpPr>
        <dsp:cNvPr id="0" name=""/>
        <dsp:cNvSpPr/>
      </dsp:nvSpPr>
      <dsp:spPr>
        <a:xfrm>
          <a:off x="5357726" y="2416105"/>
          <a:ext cx="2067302"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defRPr cap="all"/>
          </a:pPr>
          <a:r>
            <a:rPr lang="en-AU" sz="1700" kern="1200"/>
            <a:t>Less stock to be held in store</a:t>
          </a:r>
          <a:endParaRPr lang="en-US" sz="1700" kern="1200"/>
        </a:p>
      </dsp:txBody>
      <dsp:txXfrm>
        <a:off x="5357726" y="2416105"/>
        <a:ext cx="2067302" cy="720000"/>
      </dsp:txXfrm>
    </dsp:sp>
    <dsp:sp modelId="{F65B3687-1909-4194-AA5C-76A7B3333937}">
      <dsp:nvSpPr>
        <dsp:cNvPr id="0" name=""/>
        <dsp:cNvSpPr/>
      </dsp:nvSpPr>
      <dsp:spPr>
        <a:xfrm>
          <a:off x="8189930" y="762263"/>
          <a:ext cx="1261054" cy="1261054"/>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05C5705-EC5C-4225-BF81-E474A9814B41}">
      <dsp:nvSpPr>
        <dsp:cNvPr id="0" name=""/>
        <dsp:cNvSpPr/>
      </dsp:nvSpPr>
      <dsp:spPr>
        <a:xfrm>
          <a:off x="8458679" y="1031012"/>
          <a:ext cx="723555" cy="723555"/>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24F03C10-E2C5-46E5-989E-97A8D945E90C}">
      <dsp:nvSpPr>
        <dsp:cNvPr id="0" name=""/>
        <dsp:cNvSpPr/>
      </dsp:nvSpPr>
      <dsp:spPr>
        <a:xfrm>
          <a:off x="7786806" y="2416105"/>
          <a:ext cx="2067302"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defRPr cap="all"/>
          </a:pPr>
          <a:r>
            <a:rPr lang="en-AU" sz="1700" kern="1200"/>
            <a:t>Reduction of environmental impact</a:t>
          </a:r>
          <a:endParaRPr lang="en-US" sz="1700" kern="1200"/>
        </a:p>
      </dsp:txBody>
      <dsp:txXfrm>
        <a:off x="7786806" y="2416105"/>
        <a:ext cx="2067302" cy="720000"/>
      </dsp:txXfrm>
    </dsp:sp>
  </dsp:spTree>
</dsp:drawing>
</file>

<file path=ppt/diagrams/layout1.xml><?xml version="1.0" encoding="utf-8"?>
<dgm:layoutDef xmlns:dgm="http://schemas.openxmlformats.org/drawingml/2006/diagram" xmlns:a="http://schemas.openxmlformats.org/drawingml/2006/main" uniqueId="urn:microsoft.com/office/officeart/2016/7/layout/VerticalDownArrowProcess">
  <dgm:title val="Vertical Down Arrow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36"/>
      <dgm:constr type="primFontSz" for="des" forName="parentTextArrow" refType="primFontSz" refFor="des" refForName="parentTextBox" op="equ"/>
      <dgm:constr type="primFontSz" for="des" forName="descendantArrow" val="24"/>
      <dgm:constr type="primFontSz" for="des" forName="descendantArrow" refType="primFontSz" refFor="des" refForName="parentTextArrow" op="lte"/>
      <dgm:constr type="primFontSz" for="des" forName="descendantBox" refType="primFontSz" refFor="des" refForName="parentTextArrow" op="lte"/>
      <dgm:constr type="primFontSz" for="des" forName="descendantBox" refType="primFontSz" refFor="des" refForName="parentTextBox" op="lte"/>
      <dgm:constr type="primFontSz" for="des" forName="descendantArrow" refType="primFontSz" refFor="des" refForName="parentTextBox" op="lte"/>
      <dgm:constr type="primFontSz" for="des" forName="descendantBox" refType="primFontSz" refFor="des" refForName="descendan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onstrLst>
              <dgm:constr type="w" for="ch" forName="parentTextBox" refType="w" fact="0.25"/>
              <dgm:constr type="h" for="ch" forName="parentTextBox" refType="h"/>
              <dgm:constr type="t" for="ch" forName="parentTextBox"/>
              <dgm:constr type="w" for="ch" forName="descendantBox" refType="w" fact="0.75"/>
              <dgm:constr type="l" for="ch" forName="descendantBox" refType="w" fact="0.25"/>
              <dgm:constr type="b" for="ch" forName="descendantBox" refType="h"/>
              <dgm:constr type="h" for="ch" forName="descendantBox" refType="h"/>
            </dgm:constrLst>
            <dgm:ruleLst/>
            <dgm:layoutNode name="parentTextBox" styleLbl="alignNode1">
              <dgm:alg type="tx"/>
              <dgm:shape xmlns:r="http://schemas.openxmlformats.org/officeDocument/2006/relationships" type="rect" r:blip="">
                <dgm:adjLst/>
              </dgm:shape>
              <dgm:presOf axis="self"/>
              <dgm:constrLst>
                <dgm:constr type="primFontSz" refType="h" op="lte" fact="0.5"/>
                <dgm:constr type="lMarg" refType="w" fact="0.2016"/>
                <dgm:constr type="rMarg" refType="w" fact="0.2016"/>
              </dgm:constrLst>
              <dgm:ruleLst>
                <dgm:rule type="primFontSz" val="13" fact="NaN" max="NaN"/>
              </dgm:ruleLst>
            </dgm:layoutNode>
            <dgm:layoutNode name="descendantBox" styleLbl="bgAccFollowNode1">
              <dgm:alg type="tx">
                <dgm:param type="stBulletLvl" val="0"/>
                <dgm:param type="parTxLTRAlign" val="l"/>
              </dgm:alg>
              <dgm:shape xmlns:r="http://schemas.openxmlformats.org/officeDocument/2006/relationships" type="rect" r:blip="">
                <dgm:adjLst/>
              </dgm:shape>
              <dgm:presOf/>
              <dgm:constrLst>
                <dgm:constr type="tMarg" refType="primFontSz"/>
                <dgm:constr type="bMarg" refType="primFontSz"/>
                <dgm:constr type="lMarg" refType="w" fact="0.0575"/>
                <dgm:constr type="rMarg" refType="w" fact="0.0575"/>
              </dgm:constrLst>
              <dgm:presOf axis="des" ptType="node"/>
              <dgm:ruleLst>
                <dgm:rule type="primFontSz" val="11" fact="NaN" max="NaN"/>
              </dgm:ruleLst>
            </dgm:layoutNode>
          </dgm:layoutNode>
        </dgm:if>
        <dgm:else name="Name17">
          <dgm:layoutNode name="arrowAndChildren">
            <dgm:alg type="composite"/>
            <dgm:shape xmlns:r="http://schemas.openxmlformats.org/officeDocument/2006/relationships" r:blip="">
              <dgm:adjLst/>
            </dgm:shape>
            <dgm:presOf/>
            <dgm:constrLst>
              <dgm:constr type="w" for="ch" forName="parentTextArrow" refType="w" fact="0.25"/>
              <dgm:constr type="t" for="ch" forName="parentTextArrow"/>
              <dgm:constr type="h" for="ch" forName="parentTextArrow" refType="h" fact="0.65"/>
              <dgm:constr type="w" for="ch" forName="arrow" refType="w" fact="0.25"/>
              <dgm:constr type="h" for="ch" forName="arrow" refType="h"/>
              <dgm:constr type="l" for="ch" forName="descendantArrow" refType="w" fact="0.25"/>
              <dgm:constr type="w" for="ch" forName="descendantArrow" refType="w" fact="0.75"/>
              <dgm:constr type="b" for="ch" forName="descendantArrow" refType="h" fact="0.65"/>
              <dgm:constr type="h" for="ch" forName="descendantArrow" refType="h" fact="0.65"/>
            </dgm:constrLst>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constr type="primFontSz" refType="h" op="lte" fact="0.5"/>
                <dgm:constr type="lMarg" refType="w" fact="0.2016"/>
                <dgm:constr type="rMarg" refType="w" fact="0.2016"/>
              </dgm:constrLst>
              <dgm:ruleLst>
                <dgm:rule type="primFontSz" val="13" fact="NaN" max="NaN"/>
              </dgm:ruleLst>
            </dgm:layoutNode>
            <dgm:layoutNode name="arrow" styleLbl="alignNode1">
              <dgm:alg type="sp"/>
              <dgm:shape xmlns:r="http://schemas.openxmlformats.org/officeDocument/2006/relationships" rot="180" type="upArrowCallout" r:blip="">
                <dgm:adjLst>
                  <dgm:adj idx="1" val="0.05"/>
                  <dgm:adj idx="2" val="0.1"/>
                  <dgm:adj idx="3" val="0.15"/>
                </dgm:adjLst>
              </dgm:shape>
              <dgm:presOf axis="self"/>
              <dgm:constrLst/>
              <dgm:ruleLst/>
            </dgm:layoutNode>
            <dgm:layoutNode name="descendantArrow" styleLbl="bgAccFollowNode1">
              <dgm:alg type="tx">
                <dgm:param type="stBulletLvl" val="0"/>
                <dgm:param type="parTxLTRAlign" val="l"/>
              </dgm:alg>
              <dgm:shape xmlns:r="http://schemas.openxmlformats.org/officeDocument/2006/relationships" type="rect" r:blip="">
                <dgm:adjLst/>
              </dgm:shape>
              <dgm:presOf axis="des" ptType="node"/>
              <dgm:constrLst>
                <dgm:constr type="tMarg" refType="primFontSz"/>
                <dgm:constr type="bMarg" refType="primFontSz"/>
                <dgm:constr type="lMarg" refType="w" fact="0.0575"/>
                <dgm:constr type="rMarg" refType="w" fact="0.0575"/>
              </dgm:constrLst>
              <dgm:ruleLst>
                <dgm:rule type="primFontSz" val="11" fact="NaN" max="NaN"/>
              </dgm:ruleLst>
            </dgm:layoutNod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6/7/layout/VerticalDownArrowProcess">
  <dgm:title val="Vertical Down Arrow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36"/>
      <dgm:constr type="primFontSz" for="des" forName="parentTextArrow" refType="primFontSz" refFor="des" refForName="parentTextBox" op="equ"/>
      <dgm:constr type="primFontSz" for="des" forName="descendantArrow" val="24"/>
      <dgm:constr type="primFontSz" for="des" forName="descendantArrow" refType="primFontSz" refFor="des" refForName="parentTextArrow" op="lte"/>
      <dgm:constr type="primFontSz" for="des" forName="descendantBox" refType="primFontSz" refFor="des" refForName="parentTextArrow" op="lte"/>
      <dgm:constr type="primFontSz" for="des" forName="descendantBox" refType="primFontSz" refFor="des" refForName="parentTextBox" op="lte"/>
      <dgm:constr type="primFontSz" for="des" forName="descendantArrow" refType="primFontSz" refFor="des" refForName="parentTextBox" op="lte"/>
      <dgm:constr type="primFontSz" for="des" forName="descendantBox" refType="primFontSz" refFor="des" refForName="descendan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onstrLst>
              <dgm:constr type="w" for="ch" forName="parentTextBox" refType="w" fact="0.25"/>
              <dgm:constr type="h" for="ch" forName="parentTextBox" refType="h"/>
              <dgm:constr type="t" for="ch" forName="parentTextBox"/>
              <dgm:constr type="w" for="ch" forName="descendantBox" refType="w" fact="0.75"/>
              <dgm:constr type="l" for="ch" forName="descendantBox" refType="w" fact="0.25"/>
              <dgm:constr type="b" for="ch" forName="descendantBox" refType="h"/>
              <dgm:constr type="h" for="ch" forName="descendantBox" refType="h"/>
            </dgm:constrLst>
            <dgm:ruleLst/>
            <dgm:layoutNode name="parentTextBox" styleLbl="alignNode1">
              <dgm:alg type="tx"/>
              <dgm:shape xmlns:r="http://schemas.openxmlformats.org/officeDocument/2006/relationships" type="rect" r:blip="">
                <dgm:adjLst/>
              </dgm:shape>
              <dgm:presOf axis="self"/>
              <dgm:constrLst>
                <dgm:constr type="primFontSz" refType="h" op="lte" fact="0.5"/>
                <dgm:constr type="lMarg" refType="w" fact="0.2016"/>
                <dgm:constr type="rMarg" refType="w" fact="0.2016"/>
              </dgm:constrLst>
              <dgm:ruleLst>
                <dgm:rule type="primFontSz" val="13" fact="NaN" max="NaN"/>
              </dgm:ruleLst>
            </dgm:layoutNode>
            <dgm:layoutNode name="descendantBox" styleLbl="bgAccFollowNode1">
              <dgm:alg type="tx">
                <dgm:param type="stBulletLvl" val="0"/>
                <dgm:param type="parTxLTRAlign" val="l"/>
              </dgm:alg>
              <dgm:shape xmlns:r="http://schemas.openxmlformats.org/officeDocument/2006/relationships" type="rect" r:blip="">
                <dgm:adjLst/>
              </dgm:shape>
              <dgm:presOf/>
              <dgm:constrLst>
                <dgm:constr type="tMarg" refType="primFontSz"/>
                <dgm:constr type="bMarg" refType="primFontSz"/>
                <dgm:constr type="lMarg" refType="w" fact="0.0575"/>
                <dgm:constr type="rMarg" refType="w" fact="0.0575"/>
              </dgm:constrLst>
              <dgm:presOf axis="des" ptType="node"/>
              <dgm:ruleLst>
                <dgm:rule type="primFontSz" val="11" fact="NaN" max="NaN"/>
              </dgm:ruleLst>
            </dgm:layoutNode>
          </dgm:layoutNode>
        </dgm:if>
        <dgm:else name="Name17">
          <dgm:layoutNode name="arrowAndChildren">
            <dgm:alg type="composite"/>
            <dgm:shape xmlns:r="http://schemas.openxmlformats.org/officeDocument/2006/relationships" r:blip="">
              <dgm:adjLst/>
            </dgm:shape>
            <dgm:presOf/>
            <dgm:constrLst>
              <dgm:constr type="w" for="ch" forName="parentTextArrow" refType="w" fact="0.25"/>
              <dgm:constr type="t" for="ch" forName="parentTextArrow"/>
              <dgm:constr type="h" for="ch" forName="parentTextArrow" refType="h" fact="0.65"/>
              <dgm:constr type="w" for="ch" forName="arrow" refType="w" fact="0.25"/>
              <dgm:constr type="h" for="ch" forName="arrow" refType="h"/>
              <dgm:constr type="l" for="ch" forName="descendantArrow" refType="w" fact="0.25"/>
              <dgm:constr type="w" for="ch" forName="descendantArrow" refType="w" fact="0.75"/>
              <dgm:constr type="b" for="ch" forName="descendantArrow" refType="h" fact="0.65"/>
              <dgm:constr type="h" for="ch" forName="descendantArrow" refType="h" fact="0.65"/>
            </dgm:constrLst>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constr type="primFontSz" refType="h" op="lte" fact="0.5"/>
                <dgm:constr type="lMarg" refType="w" fact="0.2016"/>
                <dgm:constr type="rMarg" refType="w" fact="0.2016"/>
              </dgm:constrLst>
              <dgm:ruleLst>
                <dgm:rule type="primFontSz" val="13" fact="NaN" max="NaN"/>
              </dgm:ruleLst>
            </dgm:layoutNode>
            <dgm:layoutNode name="arrow" styleLbl="alignNode1">
              <dgm:alg type="sp"/>
              <dgm:shape xmlns:r="http://schemas.openxmlformats.org/officeDocument/2006/relationships" rot="180" type="upArrowCallout" r:blip="">
                <dgm:adjLst>
                  <dgm:adj idx="1" val="0.05"/>
                  <dgm:adj idx="2" val="0.1"/>
                  <dgm:adj idx="3" val="0.15"/>
                </dgm:adjLst>
              </dgm:shape>
              <dgm:presOf axis="self"/>
              <dgm:constrLst/>
              <dgm:ruleLst/>
            </dgm:layoutNode>
            <dgm:layoutNode name="descendantArrow" styleLbl="bgAccFollowNode1">
              <dgm:alg type="tx">
                <dgm:param type="stBulletLvl" val="0"/>
                <dgm:param type="parTxLTRAlign" val="l"/>
              </dgm:alg>
              <dgm:shape xmlns:r="http://schemas.openxmlformats.org/officeDocument/2006/relationships" type="rect" r:blip="">
                <dgm:adjLst/>
              </dgm:shape>
              <dgm:presOf axis="des" ptType="node"/>
              <dgm:constrLst>
                <dgm:constr type="tMarg" refType="primFontSz"/>
                <dgm:constr type="bMarg" refType="primFontSz"/>
                <dgm:constr type="lMarg" refType="w" fact="0.0575"/>
                <dgm:constr type="rMarg" refType="w" fact="0.0575"/>
              </dgm:constrLst>
              <dgm:ruleLst>
                <dgm:rule type="primFontSz" val="11" fact="NaN" max="NaN"/>
              </dgm:ruleLst>
            </dgm:layoutNod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E07444A-D1A1-4853-B881-F8F8A2B672AA}" type="datetimeFigureOut">
              <a:rPr lang="en-US" smtClean="0"/>
              <a:t>2/8/2023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80CB90E-A225-4324-8C33-43B910608846}" type="slidenum">
              <a:rPr lang="en-US" smtClean="0"/>
              <a:t>‹#›</a:t>
            </a:fld>
            <a:endParaRPr lang="en-US" dirty="0"/>
          </a:p>
        </p:txBody>
      </p:sp>
    </p:spTree>
    <p:extLst>
      <p:ext uri="{BB962C8B-B14F-4D97-AF65-F5344CB8AC3E}">
        <p14:creationId xmlns:p14="http://schemas.microsoft.com/office/powerpoint/2010/main" val="17767866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370693" y="359833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4BFCA80-3149-4E77-8A10-61897EDA3B46}" type="datetime1">
              <a:rPr lang="en-US" smtClean="0"/>
              <a:t>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F28FB93-0A08-4E7D-8E63-9EFA29F1E093}"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1F13711-36CD-49B6-9950-F52DFEABB444}" type="datetime1">
              <a:rPr lang="en-US" smtClean="0"/>
              <a:t>2/8/2023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9109F87-2F65-4022-A223-5773581A346C}" type="datetime1">
              <a:rPr lang="en-US" smtClean="0"/>
              <a:t>2/8/2023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5F328A6-DFEA-4DEB-902A-5CD45AEC92CE}" type="datetime1">
              <a:rPr lang="en-US" smtClean="0"/>
              <a:t>2/8/2023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1D1E4CA-5AE3-4870-BD9C-5EEB663715AB}" type="datetime1">
              <a:rPr lang="en-US" smtClean="0"/>
              <a:t>2/8/2023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09211FB8-B5F3-49D0-BC3B-869D3A8CDBA7}" type="datetime1">
              <a:rPr lang="en-US" smtClean="0"/>
              <a:t>2/8/2023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147ADFF6-C930-49C8-94FB-8F6FD2363FAD}" type="datetime1">
              <a:rPr lang="en-US" smtClean="0"/>
              <a:t>2/8/2023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64E9CD1-1044-4815-9F42-749864AB9AF7}" type="datetime1">
              <a:rPr lang="en-US" smtClean="0"/>
              <a:t>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F28FB93-0A08-4E7D-8E63-9EFA29F1E093}"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E521573-514C-4F42-BCAD-23F0FC3E15F0}" type="datetime1">
              <a:rPr lang="en-US" smtClean="0"/>
              <a:t>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F28FB93-0A08-4E7D-8E63-9EFA29F1E093}"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F29C9D3-68C8-4C7B-8900-91931799374E}" type="datetime1">
              <a:rPr lang="en-US" smtClean="0"/>
              <a:t>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F28FB93-0A08-4E7D-8E63-9EFA29F1E093}"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69B228F-8597-4214-9AEE-4076FD5CA715}" type="datetime1">
              <a:rPr lang="en-US" smtClean="0"/>
              <a:t>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F28FB93-0A08-4E7D-8E63-9EFA29F1E093}"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C27F8CC-B120-4B42-BEE7-63A5350889A2}" type="datetime1">
              <a:rPr lang="en-US" smtClean="0"/>
              <a:t>2/8/2023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F28FB93-0A08-4E7D-8E63-9EFA29F1E093}"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0E258E9-5596-48C3-B804-C76A65717270}" type="datetime1">
              <a:rPr lang="en-US" smtClean="0"/>
              <a:t>2/8/2023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F28FB93-0A08-4E7D-8E63-9EFA29F1E093}"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8FD7C53-E53C-41B3-812A-684A050FC715}" type="datetime1">
              <a:rPr lang="en-US" smtClean="0"/>
              <a:t>2/8/2023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F28FB93-0A08-4E7D-8E63-9EFA29F1E093}"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D1511-E534-4630-A1C6-AD2AF8D54CE5}" type="datetime1">
              <a:rPr lang="en-US" smtClean="0"/>
              <a:t>2/8/2023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F28FB93-0A08-4E7D-8E63-9EFA29F1E093}"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5789630-DBCB-471E-ABE0-D32F6A692637}" type="datetime1">
              <a:rPr lang="en-US" smtClean="0"/>
              <a:t>2/8/2023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F28FB93-0A08-4E7D-8E63-9EFA29F1E093}"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341631A-C749-4F96-9D50-34B67FA138ED}" type="datetime1">
              <a:rPr lang="en-US" smtClean="0"/>
              <a:t>2/8/2023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F28FB93-0A08-4E7D-8E63-9EFA29F1E093}"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A2B52B98-6AEB-475D-82BB-A785B0B1CD52}" type="datetime1">
              <a:rPr lang="en-US" smtClean="0"/>
              <a:t>2/8/2023</a:t>
            </a:fld>
            <a:endParaRPr lang="en-US" dirty="0"/>
          </a:p>
        </p:txBody>
      </p:sp>
      <p:sp>
        <p:nvSpPr>
          <p:cNvPr id="5" name="Footer Placeholder 4"/>
          <p:cNvSpPr>
            <a:spLocks noGrp="1"/>
          </p:cNvSpPr>
          <p:nvPr>
            <p:ph type="ftr" sz="quarter" idx="3"/>
          </p:nvPr>
        </p:nvSpPr>
        <p:spPr>
          <a:xfrm>
            <a:off x="913795" y="588327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endParaRPr lang="en-US" dirty="0"/>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DF28FB93-0A08-4E7D-8E63-9EFA29F1E093}"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2" r:id="rId10"/>
    <p:sldLayoutId id="2147483853" r:id="rId11"/>
    <p:sldLayoutId id="2147483854" r:id="rId12"/>
    <p:sldLayoutId id="2147483855" r:id="rId13"/>
    <p:sldLayoutId id="2147483858" r:id="rId14"/>
    <p:sldLayoutId id="2147483859" r:id="rId15"/>
    <p:sldLayoutId id="2147483850" r:id="rId16"/>
    <p:sldLayoutId id="2147483851" r:id="rId17"/>
  </p:sldLayoutIdLst>
  <p:hf sldNum="0" hdr="0" ftr="0" dt="0"/>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mailto:admin@exmc.com.au" TargetMode="External"/><Relationship Id="rId2" Type="http://schemas.openxmlformats.org/officeDocument/2006/relationships/hyperlink" Target="mailto:troy@exmc.com.au" TargetMode="External"/><Relationship Id="rId1" Type="http://schemas.openxmlformats.org/officeDocument/2006/relationships/slideLayout" Target="../slideLayouts/slideLayout2.xml"/><Relationship Id="rId4" Type="http://schemas.openxmlformats.org/officeDocument/2006/relationships/hyperlink" Target="https://exmc.com.au/"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9.jpg"/><Relationship Id="rId13" Type="http://schemas.openxmlformats.org/officeDocument/2006/relationships/image" Target="../media/image14.jpeg"/><Relationship Id="rId3" Type="http://schemas.openxmlformats.org/officeDocument/2006/relationships/diagramLayout" Target="../diagrams/layout1.xml"/><Relationship Id="rId7" Type="http://schemas.openxmlformats.org/officeDocument/2006/relationships/image" Target="../media/image8.jpg"/><Relationship Id="rId12" Type="http://schemas.openxmlformats.org/officeDocument/2006/relationships/image" Target="../media/image13.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openxmlformats.org/officeDocument/2006/relationships/image" Target="../media/image12.jpeg"/><Relationship Id="rId5" Type="http://schemas.openxmlformats.org/officeDocument/2006/relationships/diagramColors" Target="../diagrams/colors1.xml"/><Relationship Id="rId10" Type="http://schemas.openxmlformats.org/officeDocument/2006/relationships/image" Target="../media/image11.jpg"/><Relationship Id="rId4" Type="http://schemas.openxmlformats.org/officeDocument/2006/relationships/diagramQuickStyle" Target="../diagrams/quickStyle1.xml"/><Relationship Id="rId9" Type="http://schemas.openxmlformats.org/officeDocument/2006/relationships/image" Target="../media/image10.jpg"/><Relationship Id="rId14" Type="http://schemas.openxmlformats.org/officeDocument/2006/relationships/image" Target="../media/image15.jpeg"/></Relationships>
</file>

<file path=ppt/slides/_rels/slide5.xml.rels><?xml version="1.0" encoding="UTF-8" standalone="yes"?>
<Relationships xmlns="http://schemas.openxmlformats.org/package/2006/relationships"><Relationship Id="rId8" Type="http://schemas.openxmlformats.org/officeDocument/2006/relationships/image" Target="../media/image17.jpg"/><Relationship Id="rId3" Type="http://schemas.openxmlformats.org/officeDocument/2006/relationships/diagramLayout" Target="../diagrams/layout2.xml"/><Relationship Id="rId7" Type="http://schemas.openxmlformats.org/officeDocument/2006/relationships/image" Target="../media/image16.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 Id="rId9" Type="http://schemas.openxmlformats.org/officeDocument/2006/relationships/image" Target="../media/image18.jpg"/></Relationships>
</file>

<file path=ppt/slides/_rels/slide6.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4.png"/><Relationship Id="rId7" Type="http://schemas.openxmlformats.org/officeDocument/2006/relationships/diagramColors" Target="../diagrams/colors3.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76074B-C45A-40AF-9F6D-1348D176FEA6}"/>
              </a:ext>
            </a:extLst>
          </p:cNvPr>
          <p:cNvSpPr>
            <a:spLocks noGrp="1"/>
          </p:cNvSpPr>
          <p:nvPr>
            <p:ph type="ctrTitle"/>
          </p:nvPr>
        </p:nvSpPr>
        <p:spPr>
          <a:xfrm>
            <a:off x="1158948" y="1233378"/>
            <a:ext cx="5441285" cy="2622342"/>
          </a:xfrm>
        </p:spPr>
        <p:txBody>
          <a:bodyPr>
            <a:normAutofit/>
          </a:bodyPr>
          <a:lstStyle/>
          <a:p>
            <a:r>
              <a:rPr lang="en-US"/>
              <a:t>Drill Bit New and Refurb Proposal</a:t>
            </a:r>
          </a:p>
        </p:txBody>
      </p:sp>
      <p:pic>
        <p:nvPicPr>
          <p:cNvPr id="20" name="Picture 19">
            <a:extLst>
              <a:ext uri="{FF2B5EF4-FFF2-40B4-BE49-F238E27FC236}">
                <a16:creationId xmlns:a16="http://schemas.microsoft.com/office/drawing/2014/main" id="{4255F975-F49C-4CBC-9830-2961B56D252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964" r="2807" b="1446"/>
          <a:stretch/>
        </p:blipFill>
        <p:spPr>
          <a:xfrm>
            <a:off x="7501468" y="1"/>
            <a:ext cx="4690532" cy="6858000"/>
          </a:xfrm>
          <a:prstGeom prst="rect">
            <a:avLst/>
          </a:prstGeom>
        </p:spPr>
      </p:pic>
      <p:sp>
        <p:nvSpPr>
          <p:cNvPr id="22" name="Rectangle 21">
            <a:extLst>
              <a:ext uri="{FF2B5EF4-FFF2-40B4-BE49-F238E27FC236}">
                <a16:creationId xmlns:a16="http://schemas.microsoft.com/office/drawing/2014/main" id="{85B6241E-D086-4376-854D-4464E27533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78736" y="0"/>
            <a:ext cx="4513264"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picture containing drawing&#10;&#10;Description automatically generated">
            <a:extLst>
              <a:ext uri="{FF2B5EF4-FFF2-40B4-BE49-F238E27FC236}">
                <a16:creationId xmlns:a16="http://schemas.microsoft.com/office/drawing/2014/main" id="{172A2C6D-C584-4F20-9675-9BBE01550ACE}"/>
              </a:ext>
            </a:extLst>
          </p:cNvPr>
          <p:cNvPicPr>
            <a:picLocks noChangeAspect="1"/>
          </p:cNvPicPr>
          <p:nvPr/>
        </p:nvPicPr>
        <p:blipFill>
          <a:blip r:embed="rId3"/>
          <a:stretch>
            <a:fillRect/>
          </a:stretch>
        </p:blipFill>
        <p:spPr>
          <a:xfrm>
            <a:off x="7839075" y="1000125"/>
            <a:ext cx="4324268" cy="1521307"/>
          </a:xfrm>
          <a:prstGeom prst="rect">
            <a:avLst/>
          </a:prstGeom>
        </p:spPr>
      </p:pic>
    </p:spTree>
    <p:extLst>
      <p:ext uri="{BB962C8B-B14F-4D97-AF65-F5344CB8AC3E}">
        <p14:creationId xmlns:p14="http://schemas.microsoft.com/office/powerpoint/2010/main" val="4018795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2A0A2-3573-4698-9BA3-C16D5EE50978}"/>
              </a:ext>
            </a:extLst>
          </p:cNvPr>
          <p:cNvSpPr>
            <a:spLocks noGrp="1"/>
          </p:cNvSpPr>
          <p:nvPr>
            <p:ph type="title"/>
          </p:nvPr>
        </p:nvSpPr>
        <p:spPr>
          <a:xfrm>
            <a:off x="219075" y="161925"/>
            <a:ext cx="4333875" cy="1418125"/>
          </a:xfrm>
        </p:spPr>
        <p:txBody>
          <a:bodyPr anchor="b">
            <a:noAutofit/>
          </a:bodyPr>
          <a:lstStyle/>
          <a:p>
            <a:r>
              <a:rPr lang="en-AU" dirty="0"/>
              <a:t>New products can supply</a:t>
            </a:r>
          </a:p>
        </p:txBody>
      </p:sp>
      <p:sp>
        <p:nvSpPr>
          <p:cNvPr id="3" name="Content Placeholder 2">
            <a:extLst>
              <a:ext uri="{FF2B5EF4-FFF2-40B4-BE49-F238E27FC236}">
                <a16:creationId xmlns:a16="http://schemas.microsoft.com/office/drawing/2014/main" id="{6405FA78-087C-4F5A-992F-9004CD785A2E}"/>
              </a:ext>
            </a:extLst>
          </p:cNvPr>
          <p:cNvSpPr>
            <a:spLocks noGrp="1"/>
          </p:cNvSpPr>
          <p:nvPr>
            <p:ph idx="1"/>
          </p:nvPr>
        </p:nvSpPr>
        <p:spPr>
          <a:xfrm>
            <a:off x="913795" y="1732449"/>
            <a:ext cx="3078749" cy="4058751"/>
          </a:xfrm>
        </p:spPr>
        <p:txBody>
          <a:bodyPr anchor="t">
            <a:normAutofit fontScale="92500"/>
          </a:bodyPr>
          <a:lstStyle/>
          <a:p>
            <a:r>
              <a:rPr lang="en-AU" sz="2800" dirty="0"/>
              <a:t>Reamers – Various Sizes</a:t>
            </a:r>
          </a:p>
          <a:p>
            <a:r>
              <a:rPr lang="en-AU" sz="2800" dirty="0"/>
              <a:t>PCD Drill Bits – Various Sizes</a:t>
            </a:r>
          </a:p>
          <a:p>
            <a:r>
              <a:rPr lang="en-AU" sz="2800" dirty="0"/>
              <a:t>Carbide Drill Bits – Various Sizes</a:t>
            </a:r>
          </a:p>
          <a:p>
            <a:r>
              <a:rPr lang="en-AU" sz="2800" dirty="0"/>
              <a:t>Drill Dollies and Extensions</a:t>
            </a:r>
          </a:p>
          <a:p>
            <a:endParaRPr lang="en-AU" sz="1600" dirty="0"/>
          </a:p>
          <a:p>
            <a:endParaRPr lang="en-AU" sz="1600" dirty="0"/>
          </a:p>
        </p:txBody>
      </p:sp>
      <p:pic>
        <p:nvPicPr>
          <p:cNvPr id="71" name="Picture 70">
            <a:extLst>
              <a:ext uri="{FF2B5EF4-FFF2-40B4-BE49-F238E27FC236}">
                <a16:creationId xmlns:a16="http://schemas.microsoft.com/office/drawing/2014/main" id="{B536FA4E-0152-4E27-91DA-0FC22D1846B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964" r="2807" b="1446"/>
          <a:stretch/>
        </p:blipFill>
        <p:spPr>
          <a:xfrm>
            <a:off x="4552950" y="1"/>
            <a:ext cx="7639050" cy="6858000"/>
          </a:xfrm>
          <a:prstGeom prst="rect">
            <a:avLst/>
          </a:prstGeom>
        </p:spPr>
      </p:pic>
      <p:pic>
        <p:nvPicPr>
          <p:cNvPr id="2050" name="Picture 2">
            <a:extLst>
              <a:ext uri="{FF2B5EF4-FFF2-40B4-BE49-F238E27FC236}">
                <a16:creationId xmlns:a16="http://schemas.microsoft.com/office/drawing/2014/main" id="{9F7E9D94-4027-451C-9C71-1C7C29B9941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7078" r="489"/>
          <a:stretch/>
        </p:blipFill>
        <p:spPr bwMode="auto">
          <a:xfrm>
            <a:off x="4654295" y="10"/>
            <a:ext cx="7537705" cy="685799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231004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70B82A-C87D-4748-96B2-306DFCB4BB28}"/>
              </a:ext>
            </a:extLst>
          </p:cNvPr>
          <p:cNvSpPr>
            <a:spLocks noGrp="1"/>
          </p:cNvSpPr>
          <p:nvPr>
            <p:ph type="title"/>
          </p:nvPr>
        </p:nvSpPr>
        <p:spPr/>
        <p:txBody>
          <a:bodyPr/>
          <a:lstStyle/>
          <a:p>
            <a:r>
              <a:rPr lang="en-AU" dirty="0"/>
              <a:t>Testimonial</a:t>
            </a:r>
          </a:p>
        </p:txBody>
      </p:sp>
      <p:sp>
        <p:nvSpPr>
          <p:cNvPr id="3" name="Content Placeholder 2">
            <a:extLst>
              <a:ext uri="{FF2B5EF4-FFF2-40B4-BE49-F238E27FC236}">
                <a16:creationId xmlns:a16="http://schemas.microsoft.com/office/drawing/2014/main" id="{C1CA12FF-8F7E-45AB-981E-24F455414BBC}"/>
              </a:ext>
            </a:extLst>
          </p:cNvPr>
          <p:cNvSpPr>
            <a:spLocks noGrp="1"/>
          </p:cNvSpPr>
          <p:nvPr>
            <p:ph idx="1"/>
          </p:nvPr>
        </p:nvSpPr>
        <p:spPr/>
        <p:txBody>
          <a:bodyPr>
            <a:normAutofit fontScale="92500" lnSpcReduction="20000"/>
          </a:bodyPr>
          <a:lstStyle/>
          <a:p>
            <a:pPr marL="36900" indent="0">
              <a:buNone/>
            </a:pPr>
            <a:r>
              <a:rPr lang="en-US" dirty="0"/>
              <a:t>9 June 2020 </a:t>
            </a:r>
          </a:p>
          <a:p>
            <a:pPr marL="36900" indent="0">
              <a:buNone/>
            </a:pPr>
            <a:r>
              <a:rPr lang="en-US" dirty="0"/>
              <a:t>To whom it may concern </a:t>
            </a:r>
          </a:p>
          <a:p>
            <a:pPr marL="36900" indent="0">
              <a:buNone/>
            </a:pPr>
            <a:r>
              <a:rPr lang="en-US" dirty="0"/>
              <a:t>Testimonial – Extreme Drilling Tools </a:t>
            </a:r>
          </a:p>
          <a:p>
            <a:pPr marL="36900" indent="0">
              <a:buNone/>
            </a:pPr>
            <a:r>
              <a:rPr lang="en-US" dirty="0"/>
              <a:t>We have been dealing with Extreme Diamond Tools for the past 6 months and we have found Troy and his team excellent to deal with. The turnaround from when he picks the bits up to refurbing and dropping them back is quicker than purchasing a new bit from our supplier. We have saved thousands along the way. The price of a new bit vs refurb from extreme tools is second to none. Performance wise – we have had no issues with Extremes Bits lasting after the first refurb, in fact they sometimes last longer than a brand-new bit I would highly recommend Troy and his team at extreme to anyone in the mining industry Yours sincerely </a:t>
            </a:r>
          </a:p>
          <a:p>
            <a:pPr marL="36900" indent="0">
              <a:buNone/>
            </a:pPr>
            <a:r>
              <a:rPr lang="en-US" dirty="0"/>
              <a:t>Mitch Fagan </a:t>
            </a:r>
          </a:p>
          <a:p>
            <a:pPr marL="36900" indent="0">
              <a:buNone/>
            </a:pPr>
            <a:r>
              <a:rPr lang="en-US" dirty="0"/>
              <a:t>NSW Drilling Manager VLI </a:t>
            </a:r>
          </a:p>
          <a:p>
            <a:pPr marL="36900" indent="0">
              <a:buNone/>
            </a:pPr>
            <a:r>
              <a:rPr lang="en-US" dirty="0"/>
              <a:t>T. +61 2 4964 2309 M: +61 427 479 520 E: mfagan@vli.com.au</a:t>
            </a:r>
            <a:endParaRPr lang="en-AU" dirty="0"/>
          </a:p>
        </p:txBody>
      </p:sp>
    </p:spTree>
    <p:extLst>
      <p:ext uri="{BB962C8B-B14F-4D97-AF65-F5344CB8AC3E}">
        <p14:creationId xmlns:p14="http://schemas.microsoft.com/office/powerpoint/2010/main" val="30590301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190D2E-7040-4195-8682-171A3420B5DB}"/>
              </a:ext>
            </a:extLst>
          </p:cNvPr>
          <p:cNvSpPr>
            <a:spLocks noGrp="1"/>
          </p:cNvSpPr>
          <p:nvPr>
            <p:ph type="title"/>
          </p:nvPr>
        </p:nvSpPr>
        <p:spPr/>
        <p:txBody>
          <a:bodyPr/>
          <a:lstStyle/>
          <a:p>
            <a:r>
              <a:rPr lang="en-AU" dirty="0"/>
              <a:t>Contact Us</a:t>
            </a:r>
          </a:p>
        </p:txBody>
      </p:sp>
      <p:sp>
        <p:nvSpPr>
          <p:cNvPr id="3" name="Content Placeholder 2">
            <a:extLst>
              <a:ext uri="{FF2B5EF4-FFF2-40B4-BE49-F238E27FC236}">
                <a16:creationId xmlns:a16="http://schemas.microsoft.com/office/drawing/2014/main" id="{36FD47AF-9EDA-4F47-A92A-A06C8204D5CA}"/>
              </a:ext>
            </a:extLst>
          </p:cNvPr>
          <p:cNvSpPr>
            <a:spLocks noGrp="1"/>
          </p:cNvSpPr>
          <p:nvPr>
            <p:ph idx="1"/>
          </p:nvPr>
        </p:nvSpPr>
        <p:spPr/>
        <p:txBody>
          <a:bodyPr/>
          <a:lstStyle/>
          <a:p>
            <a:pPr marL="36900" indent="0">
              <a:buNone/>
            </a:pPr>
            <a:endParaRPr lang="en-AU" dirty="0"/>
          </a:p>
          <a:p>
            <a:pPr marL="36900" indent="0">
              <a:buNone/>
            </a:pPr>
            <a:endParaRPr lang="en-AU" dirty="0"/>
          </a:p>
          <a:p>
            <a:pPr marL="36900" indent="0">
              <a:buNone/>
            </a:pPr>
            <a:r>
              <a:rPr lang="en-AU" dirty="0"/>
              <a:t>Sales and Service – Troy Davies – 0474 055 223 – </a:t>
            </a:r>
            <a:r>
              <a:rPr lang="en-AU" dirty="0">
                <a:solidFill>
                  <a:srgbClr val="C00000"/>
                </a:solidFill>
                <a:hlinkClick r:id="rId2">
                  <a:extLst>
                    <a:ext uri="{A12FA001-AC4F-418D-AE19-62706E023703}">
                      <ahyp:hlinkClr xmlns:ahyp="http://schemas.microsoft.com/office/drawing/2018/hyperlinkcolor" val="tx"/>
                    </a:ext>
                  </a:extLst>
                </a:hlinkClick>
              </a:rPr>
              <a:t>troy@exmc.com.au</a:t>
            </a:r>
            <a:endParaRPr lang="en-AU" dirty="0">
              <a:solidFill>
                <a:srgbClr val="C00000"/>
              </a:solidFill>
            </a:endParaRPr>
          </a:p>
          <a:p>
            <a:pPr marL="36900" indent="0">
              <a:buNone/>
            </a:pPr>
            <a:r>
              <a:rPr lang="en-AU" dirty="0"/>
              <a:t>Admin and Accounts – Trasi Davies – 0422 502 866 – </a:t>
            </a:r>
            <a:r>
              <a:rPr lang="en-AU" dirty="0">
                <a:solidFill>
                  <a:srgbClr val="C00000"/>
                </a:solidFill>
                <a:hlinkClick r:id="rId3">
                  <a:extLst>
                    <a:ext uri="{A12FA001-AC4F-418D-AE19-62706E023703}">
                      <ahyp:hlinkClr xmlns:ahyp="http://schemas.microsoft.com/office/drawing/2018/hyperlinkcolor" val="tx"/>
                    </a:ext>
                  </a:extLst>
                </a:hlinkClick>
              </a:rPr>
              <a:t>admin@exmc.com.au</a:t>
            </a:r>
            <a:endParaRPr lang="en-AU" dirty="0">
              <a:solidFill>
                <a:srgbClr val="C00000"/>
              </a:solidFill>
            </a:endParaRPr>
          </a:p>
          <a:p>
            <a:pPr marL="36900" indent="0">
              <a:buNone/>
            </a:pPr>
            <a:r>
              <a:rPr lang="en-AU" dirty="0"/>
              <a:t>Website – </a:t>
            </a:r>
            <a:r>
              <a:rPr lang="en-AU" dirty="0">
                <a:solidFill>
                  <a:srgbClr val="C00000"/>
                </a:solidFill>
                <a:hlinkClick r:id="rId4">
                  <a:extLst>
                    <a:ext uri="{A12FA001-AC4F-418D-AE19-62706E023703}">
                      <ahyp:hlinkClr xmlns:ahyp="http://schemas.microsoft.com/office/drawing/2018/hyperlinkcolor" val="tx"/>
                    </a:ext>
                  </a:extLst>
                </a:hlinkClick>
              </a:rPr>
              <a:t>https://exmc.com.au/</a:t>
            </a:r>
            <a:endParaRPr lang="en-AU" dirty="0">
              <a:solidFill>
                <a:srgbClr val="C00000"/>
              </a:solidFill>
            </a:endParaRPr>
          </a:p>
          <a:p>
            <a:pPr marL="36900" indent="0">
              <a:buNone/>
            </a:pPr>
            <a:r>
              <a:rPr lang="en-AU" dirty="0"/>
              <a:t>83 Jonathan Street, ELEEBANA NSW 2282</a:t>
            </a:r>
          </a:p>
          <a:p>
            <a:pPr marL="36900" indent="0">
              <a:buNone/>
            </a:pPr>
            <a:endParaRPr lang="en-AU" dirty="0"/>
          </a:p>
        </p:txBody>
      </p:sp>
    </p:spTree>
    <p:extLst>
      <p:ext uri="{BB962C8B-B14F-4D97-AF65-F5344CB8AC3E}">
        <p14:creationId xmlns:p14="http://schemas.microsoft.com/office/powerpoint/2010/main" val="40175951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FC094AD-DFDC-4944-8341-B513DBD94078}"/>
              </a:ext>
              <a:ext uri="{C183D7F6-B498-43B3-948B-1728B52AA6E4}">
                <adec:decorative xmlns:adec="http://schemas.microsoft.com/office/drawing/2017/decorative" val="1"/>
              </a:ext>
            </a:extLst>
          </p:cNvPr>
          <p:cNvPicPr>
            <a:picLocks noChangeAspect="1"/>
          </p:cNvPicPr>
          <p:nvPr/>
        </p:nvPicPr>
        <p:blipFill rotWithShape="1">
          <a:blip r:embed="rId2">
            <a:alphaModFix amt="25000"/>
          </a:blip>
          <a:srcRect t="6315" b="18686"/>
          <a:stretch/>
        </p:blipFill>
        <p:spPr>
          <a:xfrm>
            <a:off x="20" y="10"/>
            <a:ext cx="12191980" cy="6857990"/>
          </a:xfrm>
          <a:prstGeom prst="rect">
            <a:avLst/>
          </a:prstGeom>
        </p:spPr>
      </p:pic>
      <p:sp>
        <p:nvSpPr>
          <p:cNvPr id="3" name="Content Placeholder 2">
            <a:extLst>
              <a:ext uri="{FF2B5EF4-FFF2-40B4-BE49-F238E27FC236}">
                <a16:creationId xmlns:a16="http://schemas.microsoft.com/office/drawing/2014/main" id="{DBE292CA-6284-4C1D-9FB2-E1D962FCDE90}"/>
              </a:ext>
            </a:extLst>
          </p:cNvPr>
          <p:cNvSpPr>
            <a:spLocks noGrp="1"/>
          </p:cNvSpPr>
          <p:nvPr>
            <p:ph idx="1"/>
          </p:nvPr>
        </p:nvSpPr>
        <p:spPr>
          <a:xfrm>
            <a:off x="333374" y="542925"/>
            <a:ext cx="11287125" cy="5591175"/>
          </a:xfrm>
        </p:spPr>
        <p:txBody>
          <a:bodyPr anchor="ctr">
            <a:normAutofit/>
          </a:bodyPr>
          <a:lstStyle/>
          <a:p>
            <a:pPr marL="36900" indent="0" algn="ctr">
              <a:lnSpc>
                <a:spcPct val="90000"/>
              </a:lnSpc>
              <a:buNone/>
            </a:pPr>
            <a:r>
              <a:rPr lang="en-AU" b="1" dirty="0">
                <a:effectLst/>
              </a:rPr>
              <a:t>BUSINESS CAPABILITY STATEMENT</a:t>
            </a:r>
            <a:endParaRPr lang="en-AU" dirty="0">
              <a:effectLst/>
            </a:endParaRPr>
          </a:p>
          <a:p>
            <a:pPr marL="36900" indent="0">
              <a:lnSpc>
                <a:spcPct val="90000"/>
              </a:lnSpc>
              <a:buNone/>
            </a:pPr>
            <a:r>
              <a:rPr lang="en-AU" sz="1100" dirty="0">
                <a:effectLst/>
              </a:rPr>
              <a:t> </a:t>
            </a:r>
          </a:p>
          <a:p>
            <a:pPr marL="36900" indent="0">
              <a:lnSpc>
                <a:spcPct val="90000"/>
              </a:lnSpc>
              <a:buNone/>
            </a:pPr>
            <a:r>
              <a:rPr lang="en-AU" sz="1800" b="1" dirty="0">
                <a:effectLst/>
              </a:rPr>
              <a:t>Introduction</a:t>
            </a:r>
            <a:endParaRPr lang="en-AU" sz="1800" dirty="0">
              <a:effectLst/>
            </a:endParaRPr>
          </a:p>
          <a:p>
            <a:pPr marL="36900" indent="0">
              <a:lnSpc>
                <a:spcPct val="90000"/>
              </a:lnSpc>
              <a:buNone/>
            </a:pPr>
            <a:r>
              <a:rPr lang="en-AU" sz="1600" dirty="0">
                <a:effectLst/>
              </a:rPr>
              <a:t>Extreme Mining and Construction is a small Australian family-owned business specialising in products and advise for the Mining and Construction industries.</a:t>
            </a:r>
          </a:p>
          <a:p>
            <a:pPr marL="36900" indent="0">
              <a:lnSpc>
                <a:spcPct val="90000"/>
              </a:lnSpc>
              <a:buNone/>
            </a:pPr>
            <a:r>
              <a:rPr lang="en-AU" sz="1600" dirty="0">
                <a:effectLst/>
              </a:rPr>
              <a:t>The company has been supplying recycled drill bits to the mining industry for almost 2 years now with a phenomenal reputation for quality and service backed up by over 25 years of mining experience and expertise.</a:t>
            </a:r>
          </a:p>
          <a:p>
            <a:pPr marL="36900" indent="0">
              <a:lnSpc>
                <a:spcPct val="90000"/>
              </a:lnSpc>
              <a:buNone/>
            </a:pPr>
            <a:r>
              <a:rPr lang="en-AU" sz="1600" dirty="0">
                <a:effectLst/>
              </a:rPr>
              <a:t>Our strategy is to utilise relationships built within the mining and construction industries to offer quality products old and used with a keen goal on recycling.</a:t>
            </a:r>
          </a:p>
          <a:p>
            <a:pPr marL="36900" indent="0">
              <a:lnSpc>
                <a:spcPct val="90000"/>
              </a:lnSpc>
              <a:buNone/>
            </a:pPr>
            <a:r>
              <a:rPr lang="en-AU" sz="1600" dirty="0">
                <a:effectLst/>
              </a:rPr>
              <a:t>Our mission is to identify practical and efficient solutions for our clients aimed to increase productivity in all sectors and offer cost saving products without compromising on quality. </a:t>
            </a:r>
          </a:p>
          <a:p>
            <a:pPr marL="36900" indent="0">
              <a:lnSpc>
                <a:spcPct val="90000"/>
              </a:lnSpc>
              <a:buNone/>
            </a:pPr>
            <a:r>
              <a:rPr lang="en-AU" sz="1600" dirty="0">
                <a:effectLst/>
              </a:rPr>
              <a:t>We are committed to providing high quality products and adding value to your projects through smart innovative engineering and advise.</a:t>
            </a:r>
          </a:p>
          <a:p>
            <a:pPr marL="36900" indent="0">
              <a:lnSpc>
                <a:spcPct val="90000"/>
              </a:lnSpc>
              <a:buNone/>
            </a:pPr>
            <a:r>
              <a:rPr lang="en-AU" sz="1800" b="1" dirty="0">
                <a:effectLst/>
              </a:rPr>
              <a:t>What sets Extreme Mining and Construction apart from the competition?</a:t>
            </a:r>
            <a:endParaRPr lang="en-AU" sz="1800" dirty="0">
              <a:effectLst/>
            </a:endParaRPr>
          </a:p>
          <a:p>
            <a:pPr marL="36900" indent="0">
              <a:lnSpc>
                <a:spcPct val="90000"/>
              </a:lnSpc>
              <a:buNone/>
            </a:pPr>
            <a:r>
              <a:rPr lang="en-AU" sz="1600" dirty="0">
                <a:effectLst/>
              </a:rPr>
              <a:t>At Extreme we offer a gold standard of service to offer our clients personal customised solutions backed up by years of experience in the mining and construction industries. We are small and 100% Australian owned with a main objective of increasing productivity and saving costs while doing our bit for the environment.</a:t>
            </a:r>
          </a:p>
          <a:p>
            <a:pPr marL="36900" indent="0">
              <a:lnSpc>
                <a:spcPct val="90000"/>
              </a:lnSpc>
              <a:spcAft>
                <a:spcPts val="1000"/>
              </a:spcAft>
              <a:buSzPct val="90000"/>
              <a:buNone/>
            </a:pPr>
            <a:endParaRPr lang="en-US" sz="1100" dirty="0"/>
          </a:p>
        </p:txBody>
      </p:sp>
    </p:spTree>
    <p:extLst>
      <p:ext uri="{BB962C8B-B14F-4D97-AF65-F5344CB8AC3E}">
        <p14:creationId xmlns:p14="http://schemas.microsoft.com/office/powerpoint/2010/main" val="19926241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D8CC82-CD42-4C0F-857E-25389C9C5E69}"/>
              </a:ext>
            </a:extLst>
          </p:cNvPr>
          <p:cNvSpPr>
            <a:spLocks noGrp="1"/>
          </p:cNvSpPr>
          <p:nvPr>
            <p:ph type="title"/>
          </p:nvPr>
        </p:nvSpPr>
        <p:spPr/>
        <p:txBody>
          <a:bodyPr/>
          <a:lstStyle/>
          <a:p>
            <a:r>
              <a:rPr lang="en-AU" dirty="0"/>
              <a:t>Refurb Assessment Process</a:t>
            </a:r>
          </a:p>
        </p:txBody>
      </p:sp>
      <p:sp>
        <p:nvSpPr>
          <p:cNvPr id="3" name="Content Placeholder 2">
            <a:extLst>
              <a:ext uri="{FF2B5EF4-FFF2-40B4-BE49-F238E27FC236}">
                <a16:creationId xmlns:a16="http://schemas.microsoft.com/office/drawing/2014/main" id="{8E78C03B-3D50-430E-B376-3E99B6FDBD44}"/>
              </a:ext>
            </a:extLst>
          </p:cNvPr>
          <p:cNvSpPr>
            <a:spLocks noGrp="1"/>
          </p:cNvSpPr>
          <p:nvPr>
            <p:ph idx="1"/>
          </p:nvPr>
        </p:nvSpPr>
        <p:spPr/>
        <p:txBody>
          <a:bodyPr/>
          <a:lstStyle/>
          <a:p>
            <a:r>
              <a:rPr lang="en-AU" dirty="0"/>
              <a:t>Site visit to assess equipment strata and consumables currently in use.</a:t>
            </a:r>
          </a:p>
          <a:p>
            <a:r>
              <a:rPr lang="en-AU" dirty="0"/>
              <a:t>Discuss holes per bit to work out efficiency and refurb requirements</a:t>
            </a:r>
          </a:p>
          <a:p>
            <a:r>
              <a:rPr lang="en-AU" dirty="0"/>
              <a:t>Discuss with site representative on the refurbishing process.</a:t>
            </a:r>
          </a:p>
          <a:p>
            <a:r>
              <a:rPr lang="en-AU" dirty="0"/>
              <a:t>Setup recycling system with site representative and underground crews</a:t>
            </a:r>
          </a:p>
          <a:p>
            <a:r>
              <a:rPr lang="en-AU" dirty="0"/>
              <a:t>Setup recycling system with stores and dispatch.</a:t>
            </a:r>
          </a:p>
          <a:p>
            <a:endParaRPr lang="en-AU" dirty="0"/>
          </a:p>
          <a:p>
            <a:endParaRPr lang="en-AU" dirty="0"/>
          </a:p>
        </p:txBody>
      </p:sp>
    </p:spTree>
    <p:extLst>
      <p:ext uri="{BB962C8B-B14F-4D97-AF65-F5344CB8AC3E}">
        <p14:creationId xmlns:p14="http://schemas.microsoft.com/office/powerpoint/2010/main" val="35607514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3FBA2F-6450-44C7-A299-9028F4F66E64}"/>
              </a:ext>
            </a:extLst>
          </p:cNvPr>
          <p:cNvSpPr>
            <a:spLocks noGrp="1"/>
          </p:cNvSpPr>
          <p:nvPr>
            <p:ph type="title"/>
          </p:nvPr>
        </p:nvSpPr>
        <p:spPr>
          <a:xfrm>
            <a:off x="772342" y="-50922"/>
            <a:ext cx="10353762" cy="970450"/>
          </a:xfrm>
        </p:spPr>
        <p:txBody>
          <a:bodyPr/>
          <a:lstStyle/>
          <a:p>
            <a:r>
              <a:rPr lang="en-AU" dirty="0"/>
              <a:t>PCD Refurb Process</a:t>
            </a:r>
          </a:p>
        </p:txBody>
      </p:sp>
      <p:graphicFrame>
        <p:nvGraphicFramePr>
          <p:cNvPr id="37" name="Content Placeholder 2">
            <a:extLst>
              <a:ext uri="{FF2B5EF4-FFF2-40B4-BE49-F238E27FC236}">
                <a16:creationId xmlns:a16="http://schemas.microsoft.com/office/drawing/2014/main" id="{509C422E-8F9E-4EF5-9A24-E56317BEA970}"/>
              </a:ext>
            </a:extLst>
          </p:cNvPr>
          <p:cNvGraphicFramePr>
            <a:graphicFrameLocks noGrp="1"/>
          </p:cNvGraphicFramePr>
          <p:nvPr>
            <p:ph idx="1"/>
            <p:extLst>
              <p:ext uri="{D42A27DB-BD31-4B8C-83A1-F6EECF244321}">
                <p14:modId xmlns:p14="http://schemas.microsoft.com/office/powerpoint/2010/main" val="671977728"/>
              </p:ext>
            </p:extLst>
          </p:nvPr>
        </p:nvGraphicFramePr>
        <p:xfrm>
          <a:off x="834865" y="727323"/>
          <a:ext cx="8728234" cy="40587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5" name="Picture 24" descr="A picture containing building, outdoor, sitting, black&#10;&#10;Description automatically generated">
            <a:extLst>
              <a:ext uri="{FF2B5EF4-FFF2-40B4-BE49-F238E27FC236}">
                <a16:creationId xmlns:a16="http://schemas.microsoft.com/office/drawing/2014/main" id="{BAEB8990-6332-40B7-B105-F87915F7232D}"/>
              </a:ext>
            </a:extLst>
          </p:cNvPr>
          <p:cNvPicPr>
            <a:picLocks noChangeAspect="1"/>
          </p:cNvPicPr>
          <p:nvPr/>
        </p:nvPicPr>
        <p:blipFill>
          <a:blip r:embed="rId7"/>
          <a:stretch>
            <a:fillRect/>
          </a:stretch>
        </p:blipFill>
        <p:spPr>
          <a:xfrm rot="5400000">
            <a:off x="3618530" y="5152588"/>
            <a:ext cx="1806230" cy="1354673"/>
          </a:xfrm>
          <a:prstGeom prst="rect">
            <a:avLst/>
          </a:prstGeom>
        </p:spPr>
      </p:pic>
      <p:pic>
        <p:nvPicPr>
          <p:cNvPr id="27" name="Picture 26" descr="A picture containing sitting, table, fire, cake&#10;&#10;Description automatically generated">
            <a:extLst>
              <a:ext uri="{FF2B5EF4-FFF2-40B4-BE49-F238E27FC236}">
                <a16:creationId xmlns:a16="http://schemas.microsoft.com/office/drawing/2014/main" id="{CBB7C33E-9567-487E-BC90-56139BD91E40}"/>
              </a:ext>
            </a:extLst>
          </p:cNvPr>
          <p:cNvPicPr>
            <a:picLocks noChangeAspect="1"/>
          </p:cNvPicPr>
          <p:nvPr/>
        </p:nvPicPr>
        <p:blipFill rotWithShape="1">
          <a:blip r:embed="rId8"/>
          <a:srcRect t="10802"/>
          <a:stretch/>
        </p:blipFill>
        <p:spPr>
          <a:xfrm>
            <a:off x="5701810" y="4973825"/>
            <a:ext cx="1469018" cy="1721782"/>
          </a:xfrm>
          <a:prstGeom prst="rect">
            <a:avLst/>
          </a:prstGeom>
        </p:spPr>
      </p:pic>
      <p:pic>
        <p:nvPicPr>
          <p:cNvPr id="7" name="Picture 6" descr="A picture containing metalware, plant, gear&#10;&#10;Description automatically generated">
            <a:extLst>
              <a:ext uri="{FF2B5EF4-FFF2-40B4-BE49-F238E27FC236}">
                <a16:creationId xmlns:a16="http://schemas.microsoft.com/office/drawing/2014/main" id="{E8425F4B-3089-4418-84EB-4F1EF78B5FAB}"/>
              </a:ext>
            </a:extLst>
          </p:cNvPr>
          <p:cNvPicPr>
            <a:picLocks noChangeAspect="1"/>
          </p:cNvPicPr>
          <p:nvPr/>
        </p:nvPicPr>
        <p:blipFill>
          <a:blip r:embed="rId9"/>
          <a:stretch>
            <a:fillRect/>
          </a:stretch>
        </p:blipFill>
        <p:spPr>
          <a:xfrm>
            <a:off x="9979110" y="2235673"/>
            <a:ext cx="1790603" cy="2386653"/>
          </a:xfrm>
          <a:prstGeom prst="rect">
            <a:avLst/>
          </a:prstGeom>
        </p:spPr>
      </p:pic>
      <p:pic>
        <p:nvPicPr>
          <p:cNvPr id="11" name="Picture 10">
            <a:extLst>
              <a:ext uri="{FF2B5EF4-FFF2-40B4-BE49-F238E27FC236}">
                <a16:creationId xmlns:a16="http://schemas.microsoft.com/office/drawing/2014/main" id="{F56FA424-FE6E-430C-8F81-70A081A040AF}"/>
              </a:ext>
            </a:extLst>
          </p:cNvPr>
          <p:cNvPicPr>
            <a:picLocks noChangeAspect="1"/>
          </p:cNvPicPr>
          <p:nvPr/>
        </p:nvPicPr>
        <p:blipFill rotWithShape="1">
          <a:blip r:embed="rId10"/>
          <a:srcRect t="20912"/>
          <a:stretch/>
        </p:blipFill>
        <p:spPr>
          <a:xfrm>
            <a:off x="9979110" y="4786074"/>
            <a:ext cx="1810836" cy="1909533"/>
          </a:xfrm>
          <a:prstGeom prst="rect">
            <a:avLst/>
          </a:prstGeom>
        </p:spPr>
      </p:pic>
      <p:pic>
        <p:nvPicPr>
          <p:cNvPr id="2050" name="Picture 2">
            <a:extLst>
              <a:ext uri="{FF2B5EF4-FFF2-40B4-BE49-F238E27FC236}">
                <a16:creationId xmlns:a16="http://schemas.microsoft.com/office/drawing/2014/main" id="{5C3D6660-9653-49FD-95A6-94CEABEACC36}"/>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t="15858"/>
          <a:stretch/>
        </p:blipFill>
        <p:spPr bwMode="auto">
          <a:xfrm>
            <a:off x="1856141" y="4942452"/>
            <a:ext cx="1596030" cy="1790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3">
            <a:extLst>
              <a:ext uri="{FF2B5EF4-FFF2-40B4-BE49-F238E27FC236}">
                <a16:creationId xmlns:a16="http://schemas.microsoft.com/office/drawing/2014/main" id="{182BCB1B-3ADF-4D5E-A310-C40652F56CF4}"/>
              </a:ext>
            </a:extLst>
          </p:cNvPr>
          <p:cNvPicPr>
            <a:picLocks noChangeAspect="1" noChangeArrowheads="1"/>
          </p:cNvPicPr>
          <p:nvPr/>
        </p:nvPicPr>
        <p:blipFill rotWithShape="1">
          <a:blip r:embed="rId12">
            <a:extLst>
              <a:ext uri="{28A0092B-C50C-407E-A947-70E740481C1C}">
                <a14:useLocalDpi xmlns:a14="http://schemas.microsoft.com/office/drawing/2010/main" val="0"/>
              </a:ext>
            </a:extLst>
          </a:blip>
          <a:srcRect t="11713" r="8292"/>
          <a:stretch/>
        </p:blipFill>
        <p:spPr bwMode="auto">
          <a:xfrm>
            <a:off x="159324" y="4942452"/>
            <a:ext cx="1394978" cy="1790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a:extLst>
              <a:ext uri="{FF2B5EF4-FFF2-40B4-BE49-F238E27FC236}">
                <a16:creationId xmlns:a16="http://schemas.microsoft.com/office/drawing/2014/main" id="{5D576A42-365C-404B-9EBF-1A29A6B49B11}"/>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378419" y="4973825"/>
            <a:ext cx="2295709" cy="1721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a:extLst>
              <a:ext uri="{FF2B5EF4-FFF2-40B4-BE49-F238E27FC236}">
                <a16:creationId xmlns:a16="http://schemas.microsoft.com/office/drawing/2014/main" id="{4AC38DAE-F337-4A63-80A8-A6B6A0966D56}"/>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0148355" y="189631"/>
            <a:ext cx="1472345" cy="1758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823929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3D8F57-EA17-4F39-989E-C8FC4160958B}"/>
              </a:ext>
            </a:extLst>
          </p:cNvPr>
          <p:cNvSpPr>
            <a:spLocks noGrp="1"/>
          </p:cNvSpPr>
          <p:nvPr>
            <p:ph type="title"/>
          </p:nvPr>
        </p:nvSpPr>
        <p:spPr>
          <a:xfrm>
            <a:off x="913795" y="609600"/>
            <a:ext cx="10353762" cy="970450"/>
          </a:xfrm>
        </p:spPr>
        <p:txBody>
          <a:bodyPr>
            <a:normAutofit/>
          </a:bodyPr>
          <a:lstStyle/>
          <a:p>
            <a:r>
              <a:rPr lang="en-AU"/>
              <a:t>Carbide Refurb Process</a:t>
            </a:r>
            <a:endParaRPr lang="en-AU" dirty="0"/>
          </a:p>
        </p:txBody>
      </p:sp>
      <p:graphicFrame>
        <p:nvGraphicFramePr>
          <p:cNvPr id="15" name="Content Placeholder 2">
            <a:extLst>
              <a:ext uri="{FF2B5EF4-FFF2-40B4-BE49-F238E27FC236}">
                <a16:creationId xmlns:a16="http://schemas.microsoft.com/office/drawing/2014/main" id="{A9454EA4-2BA0-4CCC-8192-CD671BBBFB0C}"/>
              </a:ext>
            </a:extLst>
          </p:cNvPr>
          <p:cNvGraphicFramePr>
            <a:graphicFrameLocks noGrp="1"/>
          </p:cNvGraphicFramePr>
          <p:nvPr>
            <p:ph idx="1"/>
            <p:extLst>
              <p:ext uri="{D42A27DB-BD31-4B8C-83A1-F6EECF244321}">
                <p14:modId xmlns:p14="http://schemas.microsoft.com/office/powerpoint/2010/main" val="3939522730"/>
              </p:ext>
            </p:extLst>
          </p:nvPr>
        </p:nvGraphicFramePr>
        <p:xfrm>
          <a:off x="648676" y="1580051"/>
          <a:ext cx="6257015" cy="45237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3" name="Picture 10">
            <a:extLst>
              <a:ext uri="{FF2B5EF4-FFF2-40B4-BE49-F238E27FC236}">
                <a16:creationId xmlns:a16="http://schemas.microsoft.com/office/drawing/2014/main" id="{11190505-8C5B-4D13-B1A4-F89EAD6456E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7">
            <a:extLst>
              <a:ext uri="{28A0092B-C50C-407E-A947-70E740481C1C}">
                <a14:useLocalDpi xmlns:a14="http://schemas.microsoft.com/office/drawing/2010/main" val="0"/>
              </a:ext>
            </a:extLst>
          </a:blip>
          <a:stretch>
            <a:fillRect/>
          </a:stretch>
        </p:blipFill>
        <p:spPr>
          <a:xfrm>
            <a:off x="6934200" y="1998132"/>
            <a:ext cx="4333632" cy="3521077"/>
          </a:xfrm>
          <a:prstGeom prst="rect">
            <a:avLst/>
          </a:prstGeom>
        </p:spPr>
      </p:pic>
      <p:pic>
        <p:nvPicPr>
          <p:cNvPr id="4" name="Picture 3" descr="A close up of a statue&#10;&#10;Description automatically generated">
            <a:extLst>
              <a:ext uri="{FF2B5EF4-FFF2-40B4-BE49-F238E27FC236}">
                <a16:creationId xmlns:a16="http://schemas.microsoft.com/office/drawing/2014/main" id="{5A9BE0E5-95C3-43A6-B0BB-02201B112C47}"/>
              </a:ext>
            </a:extLst>
          </p:cNvPr>
          <p:cNvPicPr>
            <a:picLocks noChangeAspect="1"/>
          </p:cNvPicPr>
          <p:nvPr/>
        </p:nvPicPr>
        <p:blipFill rotWithShape="1">
          <a:blip r:embed="rId8"/>
          <a:srcRect l="11635" r="20403"/>
          <a:stretch/>
        </p:blipFill>
        <p:spPr>
          <a:xfrm>
            <a:off x="7066560" y="2132822"/>
            <a:ext cx="1954022" cy="3258006"/>
          </a:xfrm>
          <a:prstGeom prst="rect">
            <a:avLst/>
          </a:prstGeom>
        </p:spPr>
      </p:pic>
      <p:pic>
        <p:nvPicPr>
          <p:cNvPr id="6" name="Picture 5" descr="A picture containing indoor, sitting, small, brown&#10;&#10;Description automatically generated">
            <a:extLst>
              <a:ext uri="{FF2B5EF4-FFF2-40B4-BE49-F238E27FC236}">
                <a16:creationId xmlns:a16="http://schemas.microsoft.com/office/drawing/2014/main" id="{E567A73A-1261-4D2D-B8B2-2C5AB87FF8F2}"/>
              </a:ext>
            </a:extLst>
          </p:cNvPr>
          <p:cNvPicPr>
            <a:picLocks noChangeAspect="1"/>
          </p:cNvPicPr>
          <p:nvPr/>
        </p:nvPicPr>
        <p:blipFill rotWithShape="1">
          <a:blip r:embed="rId9"/>
          <a:srcRect l="7536"/>
          <a:stretch/>
        </p:blipFill>
        <p:spPr>
          <a:xfrm>
            <a:off x="9181450" y="2132823"/>
            <a:ext cx="1950574" cy="3258006"/>
          </a:xfrm>
          <a:prstGeom prst="rect">
            <a:avLst/>
          </a:prstGeom>
        </p:spPr>
      </p:pic>
    </p:spTree>
    <p:extLst>
      <p:ext uri="{BB962C8B-B14F-4D97-AF65-F5344CB8AC3E}">
        <p14:creationId xmlns:p14="http://schemas.microsoft.com/office/powerpoint/2010/main" val="30266789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FC09A8-FA41-4F6A-8883-D831F41EDD37}"/>
              </a:ext>
            </a:extLst>
          </p:cNvPr>
          <p:cNvSpPr>
            <a:spLocks noGrp="1"/>
          </p:cNvSpPr>
          <p:nvPr>
            <p:ph type="title"/>
          </p:nvPr>
        </p:nvSpPr>
        <p:spPr>
          <a:xfrm>
            <a:off x="913795" y="609600"/>
            <a:ext cx="10353762" cy="970450"/>
          </a:xfrm>
        </p:spPr>
        <p:txBody>
          <a:bodyPr>
            <a:normAutofit/>
          </a:bodyPr>
          <a:lstStyle/>
          <a:p>
            <a:r>
              <a:rPr lang="en-AU" dirty="0"/>
              <a:t>Costs and benefits to refurbed bits</a:t>
            </a:r>
          </a:p>
        </p:txBody>
      </p:sp>
      <p:pic>
        <p:nvPicPr>
          <p:cNvPr id="9" name="Picture 8">
            <a:extLst>
              <a:ext uri="{FF2B5EF4-FFF2-40B4-BE49-F238E27FC236}">
                <a16:creationId xmlns:a16="http://schemas.microsoft.com/office/drawing/2014/main" id="{A8D526D7-C782-4F65-A21F-A6B40D869B47}"/>
              </a:ext>
              <a:ext uri="{C183D7F6-B498-43B3-948B-1728B52AA6E4}">
                <adec:decorative xmlns:adec="http://schemas.microsoft.com/office/drawing/2017/decorative" val="1"/>
              </a:ext>
            </a:extLst>
          </p:cNvPr>
          <p:cNvPicPr preferRelativeResize="0">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798" t="2669" r="616"/>
          <a:stretch/>
        </p:blipFill>
        <p:spPr>
          <a:xfrm>
            <a:off x="-1" y="1731964"/>
            <a:ext cx="12192001" cy="5126036"/>
          </a:xfrm>
          <a:prstGeom prst="rect">
            <a:avLst/>
          </a:prstGeom>
          <a:effectLst>
            <a:innerShdw blurRad="63500" dist="50800" dir="16200000">
              <a:prstClr val="black">
                <a:alpha val="50000"/>
              </a:prstClr>
            </a:innerShdw>
          </a:effectLst>
        </p:spPr>
      </p:pic>
      <p:graphicFrame>
        <p:nvGraphicFramePr>
          <p:cNvPr id="5" name="Content Placeholder 2">
            <a:extLst>
              <a:ext uri="{FF2B5EF4-FFF2-40B4-BE49-F238E27FC236}">
                <a16:creationId xmlns:a16="http://schemas.microsoft.com/office/drawing/2014/main" id="{8D25852E-E441-4C03-E0FC-30223CB38727}"/>
              </a:ext>
            </a:extLst>
          </p:cNvPr>
          <p:cNvGraphicFramePr>
            <a:graphicFrameLocks noGrp="1"/>
          </p:cNvGraphicFramePr>
          <p:nvPr>
            <p:ph idx="1"/>
            <p:extLst>
              <p:ext uri="{D42A27DB-BD31-4B8C-83A1-F6EECF244321}">
                <p14:modId xmlns:p14="http://schemas.microsoft.com/office/powerpoint/2010/main" val="3459526574"/>
              </p:ext>
            </p:extLst>
          </p:nvPr>
        </p:nvGraphicFramePr>
        <p:xfrm>
          <a:off x="914400" y="1892830"/>
          <a:ext cx="10353675" cy="389836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8765507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1">
            <a:extLst>
              <a:ext uri="{FF2B5EF4-FFF2-40B4-BE49-F238E27FC236}">
                <a16:creationId xmlns:a16="http://schemas.microsoft.com/office/drawing/2014/main" id="{AC041DF9-0DDC-4276-B12C-BC7E7E4A3F81}"/>
              </a:ext>
            </a:extLst>
          </p:cNvPr>
          <p:cNvSpPr>
            <a:spLocks noChangeArrowheads="1"/>
          </p:cNvSpPr>
          <p:nvPr/>
        </p:nvSpPr>
        <p:spPr bwMode="auto">
          <a:xfrm>
            <a:off x="295275" y="533401"/>
            <a:ext cx="6596592" cy="516144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 anchorCtr="0" compatLnSpc="1">
            <a:prstTxWarp prst="textNoShape">
              <a:avLst/>
            </a:prstTxWarp>
            <a:norm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eaLnBrk="1" fontAlgn="base" hangingPunct="1">
              <a:lnSpc>
                <a:spcPct val="90000"/>
              </a:lnSpc>
              <a:spcBef>
                <a:spcPct val="20000"/>
              </a:spcBef>
              <a:spcAft>
                <a:spcPts val="600"/>
              </a:spcAft>
              <a:buClr>
                <a:schemeClr val="tx2"/>
              </a:buClr>
              <a:buSzPct val="70000"/>
              <a:buFont typeface="Wingdings 2" charset="2"/>
              <a:buNone/>
              <a:tabLst/>
            </a:pPr>
            <a:r>
              <a:rPr kumimoji="0" lang="en-US" altLang="en-US" sz="2000" b="1" i="0" u="none" strike="noStrike" cap="none" normalizeH="0" baseline="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rPr>
              <a:t>Drill Bit Refurbishment vs Buying New Trial</a:t>
            </a:r>
          </a:p>
          <a:p>
            <a:pPr marL="0" marR="0" lvl="0" indent="0" algn="ctr" eaLnBrk="1" fontAlgn="base" hangingPunct="1">
              <a:lnSpc>
                <a:spcPct val="90000"/>
              </a:lnSpc>
              <a:spcBef>
                <a:spcPct val="20000"/>
              </a:spcBef>
              <a:spcAft>
                <a:spcPts val="600"/>
              </a:spcAft>
              <a:buClr>
                <a:schemeClr val="tx2"/>
              </a:buClr>
              <a:buSzPct val="70000"/>
              <a:buFont typeface="Wingdings 2" charset="2"/>
              <a:buNone/>
              <a:tabLst/>
            </a:pPr>
            <a:endParaRPr kumimoji="0" lang="en-US" altLang="en-US" sz="2000" b="0" i="0" u="none" strike="noStrike" cap="none" normalizeH="0" baseline="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ndParaRPr>
          </a:p>
          <a:p>
            <a:pPr marL="0" marR="0" lvl="0" indent="0" eaLnBrk="1" fontAlgn="base" hangingPunct="1">
              <a:lnSpc>
                <a:spcPct val="90000"/>
              </a:lnSpc>
              <a:spcBef>
                <a:spcPct val="20000"/>
              </a:spcBef>
              <a:spcAft>
                <a:spcPts val="600"/>
              </a:spcAft>
              <a:buClr>
                <a:schemeClr val="tx2"/>
              </a:buClr>
              <a:buSzPct val="70000"/>
              <a:buFont typeface="Wingdings 2" charset="2"/>
              <a:buNone/>
              <a:tabLst/>
            </a:pPr>
            <a:r>
              <a:rPr kumimoji="0" lang="en-US" altLang="en-US" sz="1600" b="0" i="0" u="none" strike="noStrike" cap="none" normalizeH="0" baseline="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rPr>
              <a:t>A four-week trial of using refurbed drill tips has been undertaken with the refurbed tips being utilized from local secondary support team on longwall.</a:t>
            </a:r>
          </a:p>
          <a:p>
            <a:pPr marL="0" marR="0" lvl="0" indent="0" eaLnBrk="1" fontAlgn="base" hangingPunct="1">
              <a:lnSpc>
                <a:spcPct val="90000"/>
              </a:lnSpc>
              <a:spcBef>
                <a:spcPct val="20000"/>
              </a:spcBef>
              <a:spcAft>
                <a:spcPts val="600"/>
              </a:spcAft>
              <a:buClr>
                <a:schemeClr val="tx2"/>
              </a:buClr>
              <a:buSzPct val="70000"/>
              <a:buFont typeface="Wingdings 2" charset="2"/>
              <a:buNone/>
              <a:tabLst/>
            </a:pPr>
            <a:r>
              <a:rPr kumimoji="0" lang="en-US" altLang="en-US" sz="1600" b="0" i="0" u="none" strike="noStrike" cap="none" normalizeH="0" baseline="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rPr>
              <a:t>Performance of the refurbed tips has matched that of the new tips in use.</a:t>
            </a:r>
          </a:p>
          <a:p>
            <a:pPr marL="0" marR="0" lvl="0" indent="0" eaLnBrk="1" fontAlgn="base" hangingPunct="1">
              <a:lnSpc>
                <a:spcPct val="90000"/>
              </a:lnSpc>
              <a:spcBef>
                <a:spcPct val="20000"/>
              </a:spcBef>
              <a:spcAft>
                <a:spcPts val="600"/>
              </a:spcAft>
              <a:buClr>
                <a:schemeClr val="tx2"/>
              </a:buClr>
              <a:buSzPct val="70000"/>
              <a:buFont typeface="Wingdings 2" charset="2"/>
              <a:buNone/>
              <a:tabLst/>
            </a:pPr>
            <a:r>
              <a:rPr kumimoji="0" lang="en-US" altLang="en-US" b="1" i="0" u="none" strike="noStrike" cap="none" normalizeH="0" baseline="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rPr>
              <a:t>Financials</a:t>
            </a:r>
            <a:endParaRPr kumimoji="0" lang="en-US" altLang="en-US" b="0" i="0" u="none" strike="noStrike" cap="none" normalizeH="0" baseline="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ndParaRPr>
          </a:p>
          <a:p>
            <a:pPr marL="0" marR="0" lvl="0" indent="0" eaLnBrk="1" fontAlgn="base" hangingPunct="1">
              <a:lnSpc>
                <a:spcPct val="90000"/>
              </a:lnSpc>
              <a:spcBef>
                <a:spcPct val="20000"/>
              </a:spcBef>
              <a:spcAft>
                <a:spcPts val="600"/>
              </a:spcAft>
              <a:buClr>
                <a:schemeClr val="tx2"/>
              </a:buClr>
              <a:buSzPct val="70000"/>
              <a:buFont typeface="Wingdings 2" charset="2"/>
              <a:buNone/>
              <a:tabLst/>
            </a:pPr>
            <a:r>
              <a:rPr kumimoji="0" lang="en-US" altLang="en-US" sz="1600" b="0" i="0" u="none" strike="noStrike" cap="none" normalizeH="0" baseline="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rPr>
              <a:t>A financial analysis of the Longwall 25 gate road and installation roads has been performed. The table below shows the workings. </a:t>
            </a:r>
          </a:p>
          <a:p>
            <a:pPr marL="0" marR="0" lvl="0" indent="0" eaLnBrk="1" fontAlgn="base" hangingPunct="1">
              <a:lnSpc>
                <a:spcPct val="90000"/>
              </a:lnSpc>
              <a:spcBef>
                <a:spcPct val="20000"/>
              </a:spcBef>
              <a:spcAft>
                <a:spcPts val="600"/>
              </a:spcAft>
              <a:buClr>
                <a:schemeClr val="tx2"/>
              </a:buClr>
              <a:buSzPct val="70000"/>
              <a:buFont typeface="Wingdings 2" charset="2"/>
              <a:buChar char="•"/>
              <a:tabLst/>
            </a:pPr>
            <a:r>
              <a:rPr kumimoji="0" lang="en-US" altLang="en-US" sz="1600" b="0" i="0" u="none" strike="noStrike" cap="none" normalizeH="0" baseline="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rPr>
              <a:t>3 refurbs per new drill bit</a:t>
            </a:r>
          </a:p>
          <a:p>
            <a:pPr marL="0" marR="0" lvl="0" indent="0" eaLnBrk="1" fontAlgn="base" hangingPunct="1">
              <a:lnSpc>
                <a:spcPct val="90000"/>
              </a:lnSpc>
              <a:spcBef>
                <a:spcPct val="20000"/>
              </a:spcBef>
              <a:spcAft>
                <a:spcPts val="600"/>
              </a:spcAft>
              <a:buClr>
                <a:schemeClr val="tx2"/>
              </a:buClr>
              <a:buSzPct val="70000"/>
              <a:buFont typeface="Wingdings 2" charset="2"/>
              <a:buChar char="•"/>
              <a:tabLst/>
            </a:pPr>
            <a:r>
              <a:rPr kumimoji="0" lang="en-US" altLang="en-US" sz="1600" b="0" i="0" u="none" strike="noStrike" cap="none" normalizeH="0" baseline="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rPr>
              <a:t>3 holes per bit – this may vary but limiting tips to two holes allows more Refurbs per tip as body and tip wear if reduced.</a:t>
            </a:r>
          </a:p>
          <a:p>
            <a:pPr marL="0" marR="0" lvl="0" indent="0" eaLnBrk="1" fontAlgn="base" hangingPunct="1">
              <a:lnSpc>
                <a:spcPct val="90000"/>
              </a:lnSpc>
              <a:spcBef>
                <a:spcPct val="20000"/>
              </a:spcBef>
              <a:spcAft>
                <a:spcPts val="600"/>
              </a:spcAft>
              <a:buClr>
                <a:schemeClr val="tx2"/>
              </a:buClr>
              <a:buSzPct val="70000"/>
              <a:buFont typeface="Wingdings 2" charset="2"/>
              <a:buChar char="•"/>
              <a:tabLst/>
            </a:pPr>
            <a:r>
              <a:rPr kumimoji="0" lang="en-US" altLang="en-US" sz="1600" b="0" i="0" u="none" strike="noStrike" cap="none" normalizeH="0" baseline="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rPr>
              <a:t>New tip cost assumed at $110 per tip </a:t>
            </a:r>
          </a:p>
        </p:txBody>
      </p:sp>
      <p:pic>
        <p:nvPicPr>
          <p:cNvPr id="10" name="Picture 9">
            <a:extLst>
              <a:ext uri="{FF2B5EF4-FFF2-40B4-BE49-F238E27FC236}">
                <a16:creationId xmlns:a16="http://schemas.microsoft.com/office/drawing/2014/main" id="{7AEE9CAC-347C-43C2-AE87-6BC5566E60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964" r="2807" b="1446"/>
          <a:stretch/>
        </p:blipFill>
        <p:spPr>
          <a:xfrm>
            <a:off x="7232905" y="1"/>
            <a:ext cx="4959095" cy="6858000"/>
          </a:xfrm>
          <a:prstGeom prst="rect">
            <a:avLst/>
          </a:prstGeom>
        </p:spPr>
      </p:pic>
      <p:graphicFrame>
        <p:nvGraphicFramePr>
          <p:cNvPr id="4" name="Content Placeholder 3">
            <a:extLst>
              <a:ext uri="{FF2B5EF4-FFF2-40B4-BE49-F238E27FC236}">
                <a16:creationId xmlns:a16="http://schemas.microsoft.com/office/drawing/2014/main" id="{5B9DB9FC-C64D-45D9-8444-6E369D6DB270}"/>
              </a:ext>
            </a:extLst>
          </p:cNvPr>
          <p:cNvGraphicFramePr>
            <a:graphicFrameLocks noGrp="1"/>
          </p:cNvGraphicFramePr>
          <p:nvPr>
            <p:ph idx="1"/>
            <p:extLst>
              <p:ext uri="{D42A27DB-BD31-4B8C-83A1-F6EECF244321}">
                <p14:modId xmlns:p14="http://schemas.microsoft.com/office/powerpoint/2010/main" val="1065477827"/>
              </p:ext>
            </p:extLst>
          </p:nvPr>
        </p:nvGraphicFramePr>
        <p:xfrm>
          <a:off x="7552945" y="757313"/>
          <a:ext cx="3995593" cy="4875681"/>
        </p:xfrm>
        <a:graphic>
          <a:graphicData uri="http://schemas.openxmlformats.org/drawingml/2006/table">
            <a:tbl>
              <a:tblPr firstRow="1" firstCol="1" bandRow="1">
                <a:tableStyleId>{5C22544A-7EE6-4342-B048-85BDC9FD1C3A}</a:tableStyleId>
              </a:tblPr>
              <a:tblGrid>
                <a:gridCol w="2034189">
                  <a:extLst>
                    <a:ext uri="{9D8B030D-6E8A-4147-A177-3AD203B41FA5}">
                      <a16:colId xmlns:a16="http://schemas.microsoft.com/office/drawing/2014/main" val="2172953171"/>
                    </a:ext>
                  </a:extLst>
                </a:gridCol>
                <a:gridCol w="1961404">
                  <a:extLst>
                    <a:ext uri="{9D8B030D-6E8A-4147-A177-3AD203B41FA5}">
                      <a16:colId xmlns:a16="http://schemas.microsoft.com/office/drawing/2014/main" val="735445883"/>
                    </a:ext>
                  </a:extLst>
                </a:gridCol>
              </a:tblGrid>
              <a:tr h="268622">
                <a:tc>
                  <a:txBody>
                    <a:bodyPr/>
                    <a:lstStyle/>
                    <a:p>
                      <a:pPr>
                        <a:lnSpc>
                          <a:spcPct val="115000"/>
                        </a:lnSpc>
                        <a:spcAft>
                          <a:spcPts val="0"/>
                        </a:spcAft>
                      </a:pPr>
                      <a:r>
                        <a:rPr lang="en-AU" sz="1400">
                          <a:effectLst/>
                        </a:rPr>
                        <a:t>New Bit Cost</a:t>
                      </a:r>
                      <a:endParaRPr lang="en-AU" sz="1400">
                        <a:effectLst/>
                        <a:latin typeface="Calibri" panose="020F0502020204030204" pitchFamily="34" charset="0"/>
                        <a:ea typeface="Calibri" panose="020F0502020204030204" pitchFamily="34" charset="0"/>
                        <a:cs typeface="Times New Roman" panose="02020603050405020304" pitchFamily="18" charset="0"/>
                      </a:endParaRPr>
                    </a:p>
                  </a:txBody>
                  <a:tcPr marL="84902" marR="84902" marT="0" marB="0" anchor="b">
                    <a:solidFill>
                      <a:schemeClr val="bg1"/>
                    </a:solidFill>
                  </a:tcPr>
                </a:tc>
                <a:tc>
                  <a:txBody>
                    <a:bodyPr/>
                    <a:lstStyle/>
                    <a:p>
                      <a:pPr algn="r">
                        <a:lnSpc>
                          <a:spcPct val="115000"/>
                        </a:lnSpc>
                        <a:spcAft>
                          <a:spcPts val="0"/>
                        </a:spcAft>
                      </a:pPr>
                      <a:r>
                        <a:rPr lang="en-AU" sz="1400" dirty="0">
                          <a:solidFill>
                            <a:schemeClr val="tx1"/>
                          </a:solidFill>
                          <a:effectLst/>
                        </a:rPr>
                        <a:t>$110.00</a:t>
                      </a:r>
                      <a:endParaRPr lang="en-AU"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84902" marR="84902" marT="0" marB="0" anchor="b">
                    <a:solidFill>
                      <a:schemeClr val="bg1"/>
                    </a:solidFill>
                  </a:tcPr>
                </a:tc>
                <a:extLst>
                  <a:ext uri="{0D108BD9-81ED-4DB2-BD59-A6C34878D82A}">
                    <a16:rowId xmlns:a16="http://schemas.microsoft.com/office/drawing/2014/main" val="2345441565"/>
                  </a:ext>
                </a:extLst>
              </a:tr>
              <a:tr h="268622">
                <a:tc>
                  <a:txBody>
                    <a:bodyPr/>
                    <a:lstStyle/>
                    <a:p>
                      <a:pPr>
                        <a:lnSpc>
                          <a:spcPct val="115000"/>
                        </a:lnSpc>
                        <a:spcAft>
                          <a:spcPts val="0"/>
                        </a:spcAft>
                      </a:pPr>
                      <a:r>
                        <a:rPr lang="en-AU" sz="1400">
                          <a:effectLst/>
                        </a:rPr>
                        <a:t>Refurb Cost</a:t>
                      </a:r>
                      <a:endParaRPr lang="en-AU" sz="1400">
                        <a:effectLst/>
                        <a:latin typeface="Calibri" panose="020F0502020204030204" pitchFamily="34" charset="0"/>
                        <a:ea typeface="Calibri" panose="020F0502020204030204" pitchFamily="34" charset="0"/>
                        <a:cs typeface="Times New Roman" panose="02020603050405020304" pitchFamily="18" charset="0"/>
                      </a:endParaRPr>
                    </a:p>
                  </a:txBody>
                  <a:tcPr marL="84902" marR="84902" marT="0" marB="0" anchor="b">
                    <a:solidFill>
                      <a:schemeClr val="bg1"/>
                    </a:solidFill>
                  </a:tcPr>
                </a:tc>
                <a:tc>
                  <a:txBody>
                    <a:bodyPr/>
                    <a:lstStyle/>
                    <a:p>
                      <a:pPr algn="r">
                        <a:lnSpc>
                          <a:spcPct val="115000"/>
                        </a:lnSpc>
                        <a:spcAft>
                          <a:spcPts val="0"/>
                        </a:spcAft>
                      </a:pPr>
                      <a:r>
                        <a:rPr lang="en-AU" sz="1400" dirty="0">
                          <a:solidFill>
                            <a:schemeClr val="tx1"/>
                          </a:solidFill>
                          <a:effectLst/>
                        </a:rPr>
                        <a:t>$40.00</a:t>
                      </a:r>
                      <a:endParaRPr lang="en-AU"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84902" marR="84902" marT="0" marB="0" anchor="b">
                    <a:solidFill>
                      <a:schemeClr val="bg1"/>
                    </a:solidFill>
                  </a:tcPr>
                </a:tc>
                <a:extLst>
                  <a:ext uri="{0D108BD9-81ED-4DB2-BD59-A6C34878D82A}">
                    <a16:rowId xmlns:a16="http://schemas.microsoft.com/office/drawing/2014/main" val="950920850"/>
                  </a:ext>
                </a:extLst>
              </a:tr>
              <a:tr h="268622">
                <a:tc>
                  <a:txBody>
                    <a:bodyPr/>
                    <a:lstStyle/>
                    <a:p>
                      <a:pPr>
                        <a:lnSpc>
                          <a:spcPct val="115000"/>
                        </a:lnSpc>
                        <a:spcAft>
                          <a:spcPts val="0"/>
                        </a:spcAft>
                      </a:pPr>
                      <a:r>
                        <a:rPr lang="en-AU" sz="1400">
                          <a:effectLst/>
                        </a:rPr>
                        <a:t>Holes per Bit</a:t>
                      </a:r>
                      <a:endParaRPr lang="en-AU" sz="1400">
                        <a:effectLst/>
                        <a:latin typeface="Calibri" panose="020F0502020204030204" pitchFamily="34" charset="0"/>
                        <a:ea typeface="Calibri" panose="020F0502020204030204" pitchFamily="34" charset="0"/>
                        <a:cs typeface="Times New Roman" panose="02020603050405020304" pitchFamily="18" charset="0"/>
                      </a:endParaRPr>
                    </a:p>
                  </a:txBody>
                  <a:tcPr marL="84902" marR="84902" marT="0" marB="0" anchor="b">
                    <a:solidFill>
                      <a:schemeClr val="bg1"/>
                    </a:solidFill>
                  </a:tcPr>
                </a:tc>
                <a:tc>
                  <a:txBody>
                    <a:bodyPr/>
                    <a:lstStyle/>
                    <a:p>
                      <a:pPr algn="r">
                        <a:lnSpc>
                          <a:spcPct val="115000"/>
                        </a:lnSpc>
                        <a:spcAft>
                          <a:spcPts val="0"/>
                        </a:spcAft>
                      </a:pPr>
                      <a:r>
                        <a:rPr lang="en-AU" sz="1400" dirty="0">
                          <a:solidFill>
                            <a:schemeClr val="tx1"/>
                          </a:solidFill>
                          <a:effectLst/>
                        </a:rPr>
                        <a:t>3</a:t>
                      </a:r>
                      <a:endParaRPr lang="en-AU"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84902" marR="84902" marT="0" marB="0" anchor="b">
                    <a:solidFill>
                      <a:schemeClr val="bg1"/>
                    </a:solidFill>
                  </a:tcPr>
                </a:tc>
                <a:extLst>
                  <a:ext uri="{0D108BD9-81ED-4DB2-BD59-A6C34878D82A}">
                    <a16:rowId xmlns:a16="http://schemas.microsoft.com/office/drawing/2014/main" val="3122513234"/>
                  </a:ext>
                </a:extLst>
              </a:tr>
              <a:tr h="268622">
                <a:tc>
                  <a:txBody>
                    <a:bodyPr/>
                    <a:lstStyle/>
                    <a:p>
                      <a:pPr>
                        <a:lnSpc>
                          <a:spcPct val="115000"/>
                        </a:lnSpc>
                        <a:spcAft>
                          <a:spcPts val="0"/>
                        </a:spcAft>
                      </a:pPr>
                      <a:r>
                        <a:rPr lang="en-AU" sz="1400">
                          <a:effectLst/>
                        </a:rPr>
                        <a:t>Refurbs per Bit</a:t>
                      </a:r>
                      <a:endParaRPr lang="en-AU" sz="1400">
                        <a:effectLst/>
                        <a:latin typeface="Calibri" panose="020F0502020204030204" pitchFamily="34" charset="0"/>
                        <a:ea typeface="Calibri" panose="020F0502020204030204" pitchFamily="34" charset="0"/>
                        <a:cs typeface="Times New Roman" panose="02020603050405020304" pitchFamily="18" charset="0"/>
                      </a:endParaRPr>
                    </a:p>
                  </a:txBody>
                  <a:tcPr marL="84902" marR="84902" marT="0" marB="0" anchor="b">
                    <a:solidFill>
                      <a:schemeClr val="bg1"/>
                    </a:solidFill>
                  </a:tcPr>
                </a:tc>
                <a:tc>
                  <a:txBody>
                    <a:bodyPr/>
                    <a:lstStyle/>
                    <a:p>
                      <a:pPr algn="r">
                        <a:lnSpc>
                          <a:spcPct val="115000"/>
                        </a:lnSpc>
                        <a:spcAft>
                          <a:spcPts val="0"/>
                        </a:spcAft>
                      </a:pPr>
                      <a:r>
                        <a:rPr lang="en-AU" sz="1400" dirty="0">
                          <a:solidFill>
                            <a:schemeClr val="tx1"/>
                          </a:solidFill>
                          <a:effectLst/>
                        </a:rPr>
                        <a:t>3</a:t>
                      </a:r>
                      <a:endParaRPr lang="en-AU"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84902" marR="84902" marT="0" marB="0" anchor="b">
                    <a:solidFill>
                      <a:schemeClr val="bg1"/>
                    </a:solidFill>
                  </a:tcPr>
                </a:tc>
                <a:extLst>
                  <a:ext uri="{0D108BD9-81ED-4DB2-BD59-A6C34878D82A}">
                    <a16:rowId xmlns:a16="http://schemas.microsoft.com/office/drawing/2014/main" val="3296941305"/>
                  </a:ext>
                </a:extLst>
              </a:tr>
              <a:tr h="276719">
                <a:tc>
                  <a:txBody>
                    <a:bodyPr/>
                    <a:lstStyle/>
                    <a:p>
                      <a:pPr>
                        <a:lnSpc>
                          <a:spcPct val="115000"/>
                        </a:lnSpc>
                      </a:pPr>
                      <a:endParaRPr lang="en-AU" sz="1400">
                        <a:effectLst/>
                        <a:latin typeface="Calibri" panose="020F0502020204030204" pitchFamily="34" charset="0"/>
                        <a:cs typeface="Times New Roman" panose="02020603050405020304" pitchFamily="18" charset="0"/>
                      </a:endParaRPr>
                    </a:p>
                  </a:txBody>
                  <a:tcPr marL="84902" marR="84902" marT="0" marB="0" anchor="b">
                    <a:solidFill>
                      <a:schemeClr val="bg1"/>
                    </a:solidFill>
                  </a:tcPr>
                </a:tc>
                <a:tc>
                  <a:txBody>
                    <a:bodyPr/>
                    <a:lstStyle/>
                    <a:p>
                      <a:pPr>
                        <a:lnSpc>
                          <a:spcPct val="115000"/>
                        </a:lnSpc>
                      </a:pPr>
                      <a:endParaRPr lang="en-AU" sz="1400">
                        <a:solidFill>
                          <a:schemeClr val="tx1"/>
                        </a:solidFill>
                        <a:effectLst/>
                        <a:latin typeface="Calibri" panose="020F0502020204030204" pitchFamily="34" charset="0"/>
                        <a:cs typeface="Times New Roman" panose="02020603050405020304" pitchFamily="18" charset="0"/>
                      </a:endParaRPr>
                    </a:p>
                  </a:txBody>
                  <a:tcPr marL="84902" marR="84902" marT="0" marB="0" anchor="b">
                    <a:solidFill>
                      <a:schemeClr val="bg1"/>
                    </a:solidFill>
                  </a:tcPr>
                </a:tc>
                <a:extLst>
                  <a:ext uri="{0D108BD9-81ED-4DB2-BD59-A6C34878D82A}">
                    <a16:rowId xmlns:a16="http://schemas.microsoft.com/office/drawing/2014/main" val="444893031"/>
                  </a:ext>
                </a:extLst>
              </a:tr>
              <a:tr h="268622">
                <a:tc>
                  <a:txBody>
                    <a:bodyPr/>
                    <a:lstStyle/>
                    <a:p>
                      <a:pPr>
                        <a:lnSpc>
                          <a:spcPct val="115000"/>
                        </a:lnSpc>
                        <a:spcAft>
                          <a:spcPts val="0"/>
                        </a:spcAft>
                      </a:pPr>
                      <a:r>
                        <a:rPr lang="en-AU" sz="1400">
                          <a:effectLst/>
                        </a:rPr>
                        <a:t>MG 25</a:t>
                      </a:r>
                      <a:endParaRPr lang="en-AU" sz="1400">
                        <a:effectLst/>
                        <a:latin typeface="Calibri" panose="020F0502020204030204" pitchFamily="34" charset="0"/>
                        <a:ea typeface="Calibri" panose="020F0502020204030204" pitchFamily="34" charset="0"/>
                        <a:cs typeface="Times New Roman" panose="02020603050405020304" pitchFamily="18" charset="0"/>
                      </a:endParaRPr>
                    </a:p>
                  </a:txBody>
                  <a:tcPr marL="84902" marR="84902" marT="0" marB="0" anchor="b">
                    <a:solidFill>
                      <a:schemeClr val="bg1"/>
                    </a:solidFill>
                  </a:tcPr>
                </a:tc>
                <a:tc>
                  <a:txBody>
                    <a:bodyPr/>
                    <a:lstStyle/>
                    <a:p>
                      <a:pPr>
                        <a:lnSpc>
                          <a:spcPct val="115000"/>
                        </a:lnSpc>
                      </a:pPr>
                      <a:endParaRPr lang="en-AU" sz="1400" dirty="0">
                        <a:solidFill>
                          <a:schemeClr val="tx1"/>
                        </a:solidFill>
                        <a:effectLst/>
                        <a:latin typeface="Calibri" panose="020F0502020204030204" pitchFamily="34" charset="0"/>
                        <a:cs typeface="Times New Roman" panose="02020603050405020304" pitchFamily="18" charset="0"/>
                      </a:endParaRPr>
                    </a:p>
                  </a:txBody>
                  <a:tcPr marL="84902" marR="84902" marT="0" marB="0" anchor="b">
                    <a:solidFill>
                      <a:schemeClr val="bg1"/>
                    </a:solidFill>
                  </a:tcPr>
                </a:tc>
                <a:extLst>
                  <a:ext uri="{0D108BD9-81ED-4DB2-BD59-A6C34878D82A}">
                    <a16:rowId xmlns:a16="http://schemas.microsoft.com/office/drawing/2014/main" val="4138963932"/>
                  </a:ext>
                </a:extLst>
              </a:tr>
              <a:tr h="276719">
                <a:tc>
                  <a:txBody>
                    <a:bodyPr/>
                    <a:lstStyle/>
                    <a:p>
                      <a:pPr>
                        <a:lnSpc>
                          <a:spcPct val="115000"/>
                        </a:lnSpc>
                      </a:pPr>
                      <a:endParaRPr lang="en-AU" sz="1400" dirty="0">
                        <a:effectLst/>
                        <a:latin typeface="Calibri" panose="020F0502020204030204" pitchFamily="34" charset="0"/>
                        <a:cs typeface="Times New Roman" panose="02020603050405020304" pitchFamily="18" charset="0"/>
                      </a:endParaRPr>
                    </a:p>
                  </a:txBody>
                  <a:tcPr marL="84902" marR="84902" marT="0" marB="0" anchor="b">
                    <a:solidFill>
                      <a:schemeClr val="bg1"/>
                    </a:solidFill>
                  </a:tcPr>
                </a:tc>
                <a:tc>
                  <a:txBody>
                    <a:bodyPr/>
                    <a:lstStyle/>
                    <a:p>
                      <a:pPr>
                        <a:lnSpc>
                          <a:spcPct val="115000"/>
                        </a:lnSpc>
                      </a:pPr>
                      <a:endParaRPr lang="en-AU" sz="1400" dirty="0">
                        <a:solidFill>
                          <a:schemeClr val="tx1"/>
                        </a:solidFill>
                        <a:effectLst/>
                        <a:latin typeface="Calibri" panose="020F0502020204030204" pitchFamily="34" charset="0"/>
                        <a:cs typeface="Times New Roman" panose="02020603050405020304" pitchFamily="18" charset="0"/>
                      </a:endParaRPr>
                    </a:p>
                  </a:txBody>
                  <a:tcPr marL="84902" marR="84902" marT="0" marB="0" anchor="b">
                    <a:solidFill>
                      <a:schemeClr val="bg1"/>
                    </a:solidFill>
                  </a:tcPr>
                </a:tc>
                <a:extLst>
                  <a:ext uri="{0D108BD9-81ED-4DB2-BD59-A6C34878D82A}">
                    <a16:rowId xmlns:a16="http://schemas.microsoft.com/office/drawing/2014/main" val="2453375197"/>
                  </a:ext>
                </a:extLst>
              </a:tr>
              <a:tr h="268622">
                <a:tc>
                  <a:txBody>
                    <a:bodyPr/>
                    <a:lstStyle/>
                    <a:p>
                      <a:pPr>
                        <a:lnSpc>
                          <a:spcPct val="115000"/>
                        </a:lnSpc>
                        <a:spcAft>
                          <a:spcPts val="0"/>
                        </a:spcAft>
                      </a:pPr>
                      <a:r>
                        <a:rPr lang="en-AU" sz="1400">
                          <a:effectLst/>
                        </a:rPr>
                        <a:t>8m Megas</a:t>
                      </a:r>
                      <a:endParaRPr lang="en-AU" sz="1400">
                        <a:effectLst/>
                        <a:latin typeface="Calibri" panose="020F0502020204030204" pitchFamily="34" charset="0"/>
                        <a:ea typeface="Calibri" panose="020F0502020204030204" pitchFamily="34" charset="0"/>
                        <a:cs typeface="Times New Roman" panose="02020603050405020304" pitchFamily="18" charset="0"/>
                      </a:endParaRPr>
                    </a:p>
                  </a:txBody>
                  <a:tcPr marL="84902" marR="84902" marT="0" marB="0" anchor="b">
                    <a:solidFill>
                      <a:schemeClr val="bg1"/>
                    </a:solidFill>
                  </a:tcPr>
                </a:tc>
                <a:tc>
                  <a:txBody>
                    <a:bodyPr/>
                    <a:lstStyle/>
                    <a:p>
                      <a:pPr>
                        <a:lnSpc>
                          <a:spcPct val="115000"/>
                        </a:lnSpc>
                        <a:spcAft>
                          <a:spcPts val="0"/>
                        </a:spcAft>
                      </a:pPr>
                      <a:r>
                        <a:rPr lang="en-AU" sz="1400" dirty="0">
                          <a:solidFill>
                            <a:schemeClr val="tx1"/>
                          </a:solidFill>
                          <a:effectLst/>
                        </a:rPr>
                        <a:t> </a:t>
                      </a:r>
                      <a:endParaRPr lang="en-AU"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84902" marR="84902" marT="0" marB="0" anchor="b">
                    <a:solidFill>
                      <a:schemeClr val="bg1"/>
                    </a:solidFill>
                  </a:tcPr>
                </a:tc>
                <a:extLst>
                  <a:ext uri="{0D108BD9-81ED-4DB2-BD59-A6C34878D82A}">
                    <a16:rowId xmlns:a16="http://schemas.microsoft.com/office/drawing/2014/main" val="678527761"/>
                  </a:ext>
                </a:extLst>
              </a:tr>
              <a:tr h="268622">
                <a:tc>
                  <a:txBody>
                    <a:bodyPr/>
                    <a:lstStyle/>
                    <a:p>
                      <a:pPr>
                        <a:lnSpc>
                          <a:spcPct val="115000"/>
                        </a:lnSpc>
                        <a:spcAft>
                          <a:spcPts val="0"/>
                        </a:spcAft>
                      </a:pPr>
                      <a:r>
                        <a:rPr lang="en-AU" sz="1400">
                          <a:effectLst/>
                        </a:rPr>
                        <a:t>Per Pillar</a:t>
                      </a:r>
                      <a:endParaRPr lang="en-AU" sz="1400">
                        <a:effectLst/>
                        <a:latin typeface="Calibri" panose="020F0502020204030204" pitchFamily="34" charset="0"/>
                        <a:ea typeface="Calibri" panose="020F0502020204030204" pitchFamily="34" charset="0"/>
                        <a:cs typeface="Times New Roman" panose="02020603050405020304" pitchFamily="18" charset="0"/>
                      </a:endParaRPr>
                    </a:p>
                  </a:txBody>
                  <a:tcPr marL="84902" marR="84902" marT="0" marB="0" anchor="b">
                    <a:solidFill>
                      <a:schemeClr val="bg1"/>
                    </a:solidFill>
                  </a:tcPr>
                </a:tc>
                <a:tc>
                  <a:txBody>
                    <a:bodyPr/>
                    <a:lstStyle/>
                    <a:p>
                      <a:pPr algn="r">
                        <a:lnSpc>
                          <a:spcPct val="115000"/>
                        </a:lnSpc>
                        <a:spcAft>
                          <a:spcPts val="0"/>
                        </a:spcAft>
                      </a:pPr>
                      <a:r>
                        <a:rPr lang="en-AU" sz="1400" dirty="0">
                          <a:solidFill>
                            <a:schemeClr val="tx1"/>
                          </a:solidFill>
                          <a:effectLst/>
                        </a:rPr>
                        <a:t>200</a:t>
                      </a:r>
                      <a:endParaRPr lang="en-AU"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84902" marR="84902" marT="0" marB="0" anchor="b">
                    <a:solidFill>
                      <a:schemeClr val="bg1"/>
                    </a:solidFill>
                  </a:tcPr>
                </a:tc>
                <a:extLst>
                  <a:ext uri="{0D108BD9-81ED-4DB2-BD59-A6C34878D82A}">
                    <a16:rowId xmlns:a16="http://schemas.microsoft.com/office/drawing/2014/main" val="857231543"/>
                  </a:ext>
                </a:extLst>
              </a:tr>
              <a:tr h="268622">
                <a:tc>
                  <a:txBody>
                    <a:bodyPr/>
                    <a:lstStyle/>
                    <a:p>
                      <a:pPr>
                        <a:lnSpc>
                          <a:spcPct val="115000"/>
                        </a:lnSpc>
                        <a:spcAft>
                          <a:spcPts val="0"/>
                        </a:spcAft>
                      </a:pPr>
                      <a:r>
                        <a:rPr lang="en-AU" sz="1400">
                          <a:effectLst/>
                        </a:rPr>
                        <a:t>Pillars</a:t>
                      </a:r>
                      <a:endParaRPr lang="en-AU" sz="1400">
                        <a:effectLst/>
                        <a:latin typeface="Calibri" panose="020F0502020204030204" pitchFamily="34" charset="0"/>
                        <a:ea typeface="Calibri" panose="020F0502020204030204" pitchFamily="34" charset="0"/>
                        <a:cs typeface="Times New Roman" panose="02020603050405020304" pitchFamily="18" charset="0"/>
                      </a:endParaRPr>
                    </a:p>
                  </a:txBody>
                  <a:tcPr marL="84902" marR="84902" marT="0" marB="0" anchor="b">
                    <a:solidFill>
                      <a:schemeClr val="bg1"/>
                    </a:solidFill>
                  </a:tcPr>
                </a:tc>
                <a:tc>
                  <a:txBody>
                    <a:bodyPr/>
                    <a:lstStyle/>
                    <a:p>
                      <a:pPr algn="r">
                        <a:lnSpc>
                          <a:spcPct val="115000"/>
                        </a:lnSpc>
                        <a:spcAft>
                          <a:spcPts val="0"/>
                        </a:spcAft>
                      </a:pPr>
                      <a:r>
                        <a:rPr lang="en-AU" sz="1400" dirty="0">
                          <a:solidFill>
                            <a:schemeClr val="tx1"/>
                          </a:solidFill>
                          <a:effectLst/>
                        </a:rPr>
                        <a:t>30</a:t>
                      </a:r>
                      <a:endParaRPr lang="en-AU"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84902" marR="84902" marT="0" marB="0" anchor="b">
                    <a:solidFill>
                      <a:schemeClr val="bg1"/>
                    </a:solidFill>
                  </a:tcPr>
                </a:tc>
                <a:extLst>
                  <a:ext uri="{0D108BD9-81ED-4DB2-BD59-A6C34878D82A}">
                    <a16:rowId xmlns:a16="http://schemas.microsoft.com/office/drawing/2014/main" val="3216054688"/>
                  </a:ext>
                </a:extLst>
              </a:tr>
              <a:tr h="268622">
                <a:tc>
                  <a:txBody>
                    <a:bodyPr/>
                    <a:lstStyle/>
                    <a:p>
                      <a:pPr>
                        <a:lnSpc>
                          <a:spcPct val="115000"/>
                        </a:lnSpc>
                        <a:spcAft>
                          <a:spcPts val="0"/>
                        </a:spcAft>
                      </a:pPr>
                      <a:r>
                        <a:rPr lang="en-AU" sz="1400">
                          <a:effectLst/>
                        </a:rPr>
                        <a:t> </a:t>
                      </a:r>
                      <a:endParaRPr lang="en-AU" sz="1400">
                        <a:effectLst/>
                        <a:latin typeface="Calibri" panose="020F0502020204030204" pitchFamily="34" charset="0"/>
                        <a:ea typeface="Calibri" panose="020F0502020204030204" pitchFamily="34" charset="0"/>
                        <a:cs typeface="Times New Roman" panose="02020603050405020304" pitchFamily="18" charset="0"/>
                      </a:endParaRPr>
                    </a:p>
                  </a:txBody>
                  <a:tcPr marL="84902" marR="84902" marT="0" marB="0" anchor="b">
                    <a:solidFill>
                      <a:schemeClr val="bg1"/>
                    </a:solidFill>
                  </a:tcPr>
                </a:tc>
                <a:tc>
                  <a:txBody>
                    <a:bodyPr/>
                    <a:lstStyle/>
                    <a:p>
                      <a:pPr algn="r">
                        <a:lnSpc>
                          <a:spcPct val="115000"/>
                        </a:lnSpc>
                        <a:spcAft>
                          <a:spcPts val="0"/>
                        </a:spcAft>
                      </a:pPr>
                      <a:r>
                        <a:rPr lang="en-AU" sz="1400" dirty="0">
                          <a:solidFill>
                            <a:schemeClr val="tx1"/>
                          </a:solidFill>
                          <a:effectLst/>
                        </a:rPr>
                        <a:t>6000</a:t>
                      </a:r>
                      <a:endParaRPr lang="en-AU"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84902" marR="84902" marT="0" marB="0" anchor="b">
                    <a:solidFill>
                      <a:schemeClr val="bg1"/>
                    </a:solidFill>
                  </a:tcPr>
                </a:tc>
                <a:extLst>
                  <a:ext uri="{0D108BD9-81ED-4DB2-BD59-A6C34878D82A}">
                    <a16:rowId xmlns:a16="http://schemas.microsoft.com/office/drawing/2014/main" val="1494194797"/>
                  </a:ext>
                </a:extLst>
              </a:tr>
              <a:tr h="276719">
                <a:tc>
                  <a:txBody>
                    <a:bodyPr/>
                    <a:lstStyle/>
                    <a:p>
                      <a:pPr>
                        <a:lnSpc>
                          <a:spcPct val="115000"/>
                        </a:lnSpc>
                      </a:pPr>
                      <a:endParaRPr lang="en-AU" sz="1400">
                        <a:effectLst/>
                        <a:latin typeface="Calibri" panose="020F0502020204030204" pitchFamily="34" charset="0"/>
                        <a:cs typeface="Times New Roman" panose="02020603050405020304" pitchFamily="18" charset="0"/>
                      </a:endParaRPr>
                    </a:p>
                  </a:txBody>
                  <a:tcPr marL="84902" marR="84902" marT="0" marB="0" anchor="b">
                    <a:solidFill>
                      <a:schemeClr val="bg1"/>
                    </a:solidFill>
                  </a:tcPr>
                </a:tc>
                <a:tc>
                  <a:txBody>
                    <a:bodyPr/>
                    <a:lstStyle/>
                    <a:p>
                      <a:pPr>
                        <a:lnSpc>
                          <a:spcPct val="115000"/>
                        </a:lnSpc>
                      </a:pPr>
                      <a:endParaRPr lang="en-AU" sz="1400" dirty="0">
                        <a:solidFill>
                          <a:schemeClr val="tx1"/>
                        </a:solidFill>
                        <a:effectLst/>
                        <a:latin typeface="Calibri" panose="020F0502020204030204" pitchFamily="34" charset="0"/>
                        <a:cs typeface="Times New Roman" panose="02020603050405020304" pitchFamily="18" charset="0"/>
                      </a:endParaRPr>
                    </a:p>
                  </a:txBody>
                  <a:tcPr marL="84902" marR="84902" marT="0" marB="0" anchor="b">
                    <a:solidFill>
                      <a:schemeClr val="bg1"/>
                    </a:solidFill>
                  </a:tcPr>
                </a:tc>
                <a:extLst>
                  <a:ext uri="{0D108BD9-81ED-4DB2-BD59-A6C34878D82A}">
                    <a16:rowId xmlns:a16="http://schemas.microsoft.com/office/drawing/2014/main" val="397371814"/>
                  </a:ext>
                </a:extLst>
              </a:tr>
              <a:tr h="268622">
                <a:tc>
                  <a:txBody>
                    <a:bodyPr/>
                    <a:lstStyle/>
                    <a:p>
                      <a:pPr>
                        <a:lnSpc>
                          <a:spcPct val="115000"/>
                        </a:lnSpc>
                        <a:spcAft>
                          <a:spcPts val="0"/>
                        </a:spcAft>
                      </a:pPr>
                      <a:r>
                        <a:rPr lang="en-AU" sz="1400">
                          <a:effectLst/>
                        </a:rPr>
                        <a:t>New Bits</a:t>
                      </a:r>
                      <a:endParaRPr lang="en-AU" sz="1400">
                        <a:effectLst/>
                        <a:latin typeface="Calibri" panose="020F0502020204030204" pitchFamily="34" charset="0"/>
                        <a:ea typeface="Calibri" panose="020F0502020204030204" pitchFamily="34" charset="0"/>
                        <a:cs typeface="Times New Roman" panose="02020603050405020304" pitchFamily="18" charset="0"/>
                      </a:endParaRPr>
                    </a:p>
                  </a:txBody>
                  <a:tcPr marL="84902" marR="84902" marT="0" marB="0" anchor="b">
                    <a:solidFill>
                      <a:schemeClr val="bg1"/>
                    </a:solidFill>
                  </a:tcPr>
                </a:tc>
                <a:tc>
                  <a:txBody>
                    <a:bodyPr/>
                    <a:lstStyle/>
                    <a:p>
                      <a:pPr algn="r">
                        <a:lnSpc>
                          <a:spcPct val="115000"/>
                        </a:lnSpc>
                        <a:spcAft>
                          <a:spcPts val="0"/>
                        </a:spcAft>
                      </a:pPr>
                      <a:r>
                        <a:rPr lang="en-AU" sz="1400" dirty="0">
                          <a:solidFill>
                            <a:schemeClr val="tx1"/>
                          </a:solidFill>
                          <a:effectLst/>
                        </a:rPr>
                        <a:t>$220,000.00</a:t>
                      </a:r>
                      <a:endParaRPr lang="en-AU"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84902" marR="84902" marT="0" marB="0" anchor="b">
                    <a:solidFill>
                      <a:schemeClr val="bg1"/>
                    </a:solidFill>
                  </a:tcPr>
                </a:tc>
                <a:extLst>
                  <a:ext uri="{0D108BD9-81ED-4DB2-BD59-A6C34878D82A}">
                    <a16:rowId xmlns:a16="http://schemas.microsoft.com/office/drawing/2014/main" val="3576386376"/>
                  </a:ext>
                </a:extLst>
              </a:tr>
              <a:tr h="276719">
                <a:tc>
                  <a:txBody>
                    <a:bodyPr/>
                    <a:lstStyle/>
                    <a:p>
                      <a:pPr>
                        <a:lnSpc>
                          <a:spcPct val="115000"/>
                        </a:lnSpc>
                      </a:pPr>
                      <a:endParaRPr lang="en-AU" sz="1400">
                        <a:effectLst/>
                        <a:latin typeface="Calibri" panose="020F0502020204030204" pitchFamily="34" charset="0"/>
                        <a:cs typeface="Times New Roman" panose="02020603050405020304" pitchFamily="18" charset="0"/>
                      </a:endParaRPr>
                    </a:p>
                  </a:txBody>
                  <a:tcPr marL="84902" marR="84902" marT="0" marB="0" anchor="b">
                    <a:solidFill>
                      <a:schemeClr val="bg1"/>
                    </a:solidFill>
                  </a:tcPr>
                </a:tc>
                <a:tc>
                  <a:txBody>
                    <a:bodyPr/>
                    <a:lstStyle/>
                    <a:p>
                      <a:pPr>
                        <a:lnSpc>
                          <a:spcPct val="115000"/>
                        </a:lnSpc>
                      </a:pPr>
                      <a:endParaRPr lang="en-AU" sz="1400" dirty="0">
                        <a:solidFill>
                          <a:schemeClr val="tx1"/>
                        </a:solidFill>
                        <a:effectLst/>
                        <a:latin typeface="Calibri" panose="020F0502020204030204" pitchFamily="34" charset="0"/>
                        <a:cs typeface="Times New Roman" panose="02020603050405020304" pitchFamily="18" charset="0"/>
                      </a:endParaRPr>
                    </a:p>
                  </a:txBody>
                  <a:tcPr marL="84902" marR="84902" marT="0" marB="0" anchor="b">
                    <a:solidFill>
                      <a:schemeClr val="bg1"/>
                    </a:solidFill>
                  </a:tcPr>
                </a:tc>
                <a:extLst>
                  <a:ext uri="{0D108BD9-81ED-4DB2-BD59-A6C34878D82A}">
                    <a16:rowId xmlns:a16="http://schemas.microsoft.com/office/drawing/2014/main" val="4105606952"/>
                  </a:ext>
                </a:extLst>
              </a:tr>
              <a:tr h="268622">
                <a:tc>
                  <a:txBody>
                    <a:bodyPr/>
                    <a:lstStyle/>
                    <a:p>
                      <a:pPr>
                        <a:lnSpc>
                          <a:spcPct val="115000"/>
                        </a:lnSpc>
                        <a:spcAft>
                          <a:spcPts val="0"/>
                        </a:spcAft>
                      </a:pPr>
                      <a:r>
                        <a:rPr lang="en-AU" sz="1400">
                          <a:effectLst/>
                        </a:rPr>
                        <a:t>Refurb</a:t>
                      </a:r>
                      <a:endParaRPr lang="en-AU" sz="1400">
                        <a:effectLst/>
                        <a:latin typeface="Calibri" panose="020F0502020204030204" pitchFamily="34" charset="0"/>
                        <a:ea typeface="Calibri" panose="020F0502020204030204" pitchFamily="34" charset="0"/>
                        <a:cs typeface="Times New Roman" panose="02020603050405020304" pitchFamily="18" charset="0"/>
                      </a:endParaRPr>
                    </a:p>
                  </a:txBody>
                  <a:tcPr marL="84902" marR="84902" marT="0" marB="0" anchor="b">
                    <a:solidFill>
                      <a:schemeClr val="bg1"/>
                    </a:solidFill>
                  </a:tcPr>
                </a:tc>
                <a:tc>
                  <a:txBody>
                    <a:bodyPr/>
                    <a:lstStyle/>
                    <a:p>
                      <a:pPr algn="r">
                        <a:lnSpc>
                          <a:spcPct val="115000"/>
                        </a:lnSpc>
                        <a:spcAft>
                          <a:spcPts val="0"/>
                        </a:spcAft>
                      </a:pPr>
                      <a:r>
                        <a:rPr lang="en-AU" sz="1400" dirty="0">
                          <a:solidFill>
                            <a:schemeClr val="tx1"/>
                          </a:solidFill>
                          <a:effectLst/>
                        </a:rPr>
                        <a:t>$60,000.00</a:t>
                      </a:r>
                      <a:endParaRPr lang="en-AU"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84902" marR="84902" marT="0" marB="0" anchor="b">
                    <a:solidFill>
                      <a:schemeClr val="bg1"/>
                    </a:solidFill>
                  </a:tcPr>
                </a:tc>
                <a:extLst>
                  <a:ext uri="{0D108BD9-81ED-4DB2-BD59-A6C34878D82A}">
                    <a16:rowId xmlns:a16="http://schemas.microsoft.com/office/drawing/2014/main" val="2612890438"/>
                  </a:ext>
                </a:extLst>
              </a:tr>
              <a:tr h="268622">
                <a:tc>
                  <a:txBody>
                    <a:bodyPr/>
                    <a:lstStyle/>
                    <a:p>
                      <a:pPr>
                        <a:lnSpc>
                          <a:spcPct val="115000"/>
                        </a:lnSpc>
                        <a:spcAft>
                          <a:spcPts val="0"/>
                        </a:spcAft>
                      </a:pPr>
                      <a:r>
                        <a:rPr lang="en-AU" sz="1400">
                          <a:effectLst/>
                        </a:rPr>
                        <a:t>Replacement Bits</a:t>
                      </a:r>
                      <a:endParaRPr lang="en-AU" sz="1400">
                        <a:effectLst/>
                        <a:latin typeface="Calibri" panose="020F0502020204030204" pitchFamily="34" charset="0"/>
                        <a:ea typeface="Calibri" panose="020F0502020204030204" pitchFamily="34" charset="0"/>
                        <a:cs typeface="Times New Roman" panose="02020603050405020304" pitchFamily="18" charset="0"/>
                      </a:endParaRPr>
                    </a:p>
                  </a:txBody>
                  <a:tcPr marL="84902" marR="84902" marT="0" marB="0" anchor="b">
                    <a:solidFill>
                      <a:schemeClr val="bg1"/>
                    </a:solidFill>
                  </a:tcPr>
                </a:tc>
                <a:tc>
                  <a:txBody>
                    <a:bodyPr/>
                    <a:lstStyle/>
                    <a:p>
                      <a:pPr algn="r">
                        <a:lnSpc>
                          <a:spcPct val="115000"/>
                        </a:lnSpc>
                        <a:spcAft>
                          <a:spcPts val="0"/>
                        </a:spcAft>
                      </a:pPr>
                      <a:r>
                        <a:rPr lang="en-AU" sz="1400" dirty="0">
                          <a:solidFill>
                            <a:schemeClr val="tx1"/>
                          </a:solidFill>
                          <a:effectLst/>
                        </a:rPr>
                        <a:t>$55,000.00</a:t>
                      </a:r>
                      <a:endParaRPr lang="en-AU"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84902" marR="84902" marT="0" marB="0" anchor="b">
                    <a:solidFill>
                      <a:schemeClr val="bg1"/>
                    </a:solidFill>
                  </a:tcPr>
                </a:tc>
                <a:extLst>
                  <a:ext uri="{0D108BD9-81ED-4DB2-BD59-A6C34878D82A}">
                    <a16:rowId xmlns:a16="http://schemas.microsoft.com/office/drawing/2014/main" val="2751592481"/>
                  </a:ext>
                </a:extLst>
              </a:tr>
              <a:tr h="276719">
                <a:tc>
                  <a:txBody>
                    <a:bodyPr/>
                    <a:lstStyle/>
                    <a:p>
                      <a:pPr>
                        <a:lnSpc>
                          <a:spcPct val="115000"/>
                        </a:lnSpc>
                      </a:pPr>
                      <a:endParaRPr lang="en-AU" sz="1400">
                        <a:effectLst/>
                        <a:latin typeface="Calibri" panose="020F0502020204030204" pitchFamily="34" charset="0"/>
                        <a:cs typeface="Times New Roman" panose="02020603050405020304" pitchFamily="18" charset="0"/>
                      </a:endParaRPr>
                    </a:p>
                  </a:txBody>
                  <a:tcPr marL="84902" marR="84902" marT="0" marB="0" anchor="b">
                    <a:solidFill>
                      <a:schemeClr val="bg1"/>
                    </a:solidFill>
                  </a:tcPr>
                </a:tc>
                <a:tc>
                  <a:txBody>
                    <a:bodyPr/>
                    <a:lstStyle/>
                    <a:p>
                      <a:pPr>
                        <a:lnSpc>
                          <a:spcPct val="115000"/>
                        </a:lnSpc>
                      </a:pPr>
                      <a:endParaRPr lang="en-AU" sz="1400" dirty="0">
                        <a:solidFill>
                          <a:schemeClr val="tx1"/>
                        </a:solidFill>
                        <a:effectLst/>
                        <a:latin typeface="Calibri" panose="020F0502020204030204" pitchFamily="34" charset="0"/>
                        <a:cs typeface="Times New Roman" panose="02020603050405020304" pitchFamily="18" charset="0"/>
                      </a:endParaRPr>
                    </a:p>
                  </a:txBody>
                  <a:tcPr marL="84902" marR="84902" marT="0" marB="0" anchor="b">
                    <a:solidFill>
                      <a:schemeClr val="bg1"/>
                    </a:solidFill>
                  </a:tcPr>
                </a:tc>
                <a:extLst>
                  <a:ext uri="{0D108BD9-81ED-4DB2-BD59-A6C34878D82A}">
                    <a16:rowId xmlns:a16="http://schemas.microsoft.com/office/drawing/2014/main" val="3130001465"/>
                  </a:ext>
                </a:extLst>
              </a:tr>
              <a:tr h="268622">
                <a:tc>
                  <a:txBody>
                    <a:bodyPr/>
                    <a:lstStyle/>
                    <a:p>
                      <a:pPr>
                        <a:lnSpc>
                          <a:spcPct val="115000"/>
                        </a:lnSpc>
                        <a:spcAft>
                          <a:spcPts val="0"/>
                        </a:spcAft>
                      </a:pPr>
                      <a:r>
                        <a:rPr lang="en-AU" sz="1400">
                          <a:effectLst/>
                        </a:rPr>
                        <a:t>Savings</a:t>
                      </a:r>
                      <a:endParaRPr lang="en-AU" sz="1400">
                        <a:effectLst/>
                        <a:latin typeface="Calibri" panose="020F0502020204030204" pitchFamily="34" charset="0"/>
                        <a:ea typeface="Calibri" panose="020F0502020204030204" pitchFamily="34" charset="0"/>
                        <a:cs typeface="Times New Roman" panose="02020603050405020304" pitchFamily="18" charset="0"/>
                      </a:endParaRPr>
                    </a:p>
                  </a:txBody>
                  <a:tcPr marL="84902" marR="84902" marT="0" marB="0" anchor="b">
                    <a:solidFill>
                      <a:schemeClr val="bg1"/>
                    </a:solidFill>
                  </a:tcPr>
                </a:tc>
                <a:tc>
                  <a:txBody>
                    <a:bodyPr/>
                    <a:lstStyle/>
                    <a:p>
                      <a:pPr algn="r">
                        <a:lnSpc>
                          <a:spcPct val="115000"/>
                        </a:lnSpc>
                        <a:spcAft>
                          <a:spcPts val="0"/>
                        </a:spcAft>
                      </a:pPr>
                      <a:r>
                        <a:rPr lang="en-AU" sz="1400" dirty="0">
                          <a:solidFill>
                            <a:schemeClr val="tx1"/>
                          </a:solidFill>
                          <a:effectLst/>
                        </a:rPr>
                        <a:t>$105,000.00</a:t>
                      </a:r>
                      <a:endParaRPr lang="en-AU"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84902" marR="84902" marT="0" marB="0" anchor="b">
                    <a:solidFill>
                      <a:schemeClr val="bg1"/>
                    </a:solidFill>
                  </a:tcPr>
                </a:tc>
                <a:extLst>
                  <a:ext uri="{0D108BD9-81ED-4DB2-BD59-A6C34878D82A}">
                    <a16:rowId xmlns:a16="http://schemas.microsoft.com/office/drawing/2014/main" val="3076171370"/>
                  </a:ext>
                </a:extLst>
              </a:tr>
            </a:tbl>
          </a:graphicData>
        </a:graphic>
      </p:graphicFrame>
    </p:spTree>
    <p:extLst>
      <p:ext uri="{BB962C8B-B14F-4D97-AF65-F5344CB8AC3E}">
        <p14:creationId xmlns:p14="http://schemas.microsoft.com/office/powerpoint/2010/main" val="31817014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1">
            <a:extLst>
              <a:ext uri="{FF2B5EF4-FFF2-40B4-BE49-F238E27FC236}">
                <a16:creationId xmlns:a16="http://schemas.microsoft.com/office/drawing/2014/main" id="{AC041DF9-0DDC-4276-B12C-BC7E7E4A3F81}"/>
              </a:ext>
            </a:extLst>
          </p:cNvPr>
          <p:cNvSpPr>
            <a:spLocks noChangeArrowheads="1"/>
          </p:cNvSpPr>
          <p:nvPr/>
        </p:nvSpPr>
        <p:spPr bwMode="auto">
          <a:xfrm>
            <a:off x="0" y="580655"/>
            <a:ext cx="2505072" cy="5362946"/>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 anchorCtr="0" compatLnSpc="1">
            <a:prstTxWarp prst="textNoShape">
              <a:avLst/>
            </a:prstTxWarp>
            <a:norm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eaLnBrk="1" fontAlgn="base" hangingPunct="1">
              <a:lnSpc>
                <a:spcPct val="90000"/>
              </a:lnSpc>
              <a:spcBef>
                <a:spcPct val="20000"/>
              </a:spcBef>
              <a:spcAft>
                <a:spcPts val="600"/>
              </a:spcAft>
              <a:buClr>
                <a:schemeClr val="tx2"/>
              </a:buClr>
              <a:buSzPct val="70000"/>
              <a:buFont typeface="Wingdings 2" charset="2"/>
              <a:buNone/>
              <a:tabLst/>
            </a:pPr>
            <a:r>
              <a:rPr kumimoji="0" lang="en-US" altLang="en-US" sz="3600" b="1" i="0" u="none" strike="noStrike" cap="none" normalizeH="0" baseline="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rPr>
              <a:t>Savings and quality check example 65mm</a:t>
            </a:r>
          </a:p>
          <a:p>
            <a:pPr marL="0" marR="0" lvl="0" indent="0" algn="ctr" eaLnBrk="1" fontAlgn="base" hangingPunct="1">
              <a:lnSpc>
                <a:spcPct val="90000"/>
              </a:lnSpc>
              <a:spcBef>
                <a:spcPct val="20000"/>
              </a:spcBef>
              <a:spcAft>
                <a:spcPts val="600"/>
              </a:spcAft>
              <a:buClr>
                <a:schemeClr val="tx2"/>
              </a:buClr>
              <a:buSzPct val="70000"/>
              <a:buFont typeface="Wingdings 2" charset="2"/>
              <a:buNone/>
              <a:tabLst/>
            </a:pPr>
            <a:endParaRPr kumimoji="0" lang="en-US" altLang="en-US" sz="3600" b="1" i="0" u="none" strike="noStrike" cap="none" normalizeH="0" baseline="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ndParaRPr>
          </a:p>
          <a:p>
            <a:pPr marL="0" marR="0" lvl="0" indent="0" algn="ctr" eaLnBrk="1" fontAlgn="base" hangingPunct="1">
              <a:lnSpc>
                <a:spcPct val="90000"/>
              </a:lnSpc>
              <a:spcBef>
                <a:spcPct val="20000"/>
              </a:spcBef>
              <a:spcAft>
                <a:spcPts val="600"/>
              </a:spcAft>
              <a:buClr>
                <a:schemeClr val="tx2"/>
              </a:buClr>
              <a:buSzPct val="70000"/>
              <a:buFont typeface="Wingdings 2" charset="2"/>
              <a:buNone/>
              <a:tabLst/>
            </a:pPr>
            <a:r>
              <a:rPr kumimoji="0" lang="en-US" altLang="en-US" sz="3600" b="1" i="0" u="none" strike="noStrike" cap="none" normalizeH="0" baseline="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rPr>
              <a:t>(1 Month Period)</a:t>
            </a:r>
          </a:p>
          <a:p>
            <a:pPr marL="0" marR="0" lvl="0" indent="0" algn="ctr" eaLnBrk="1" fontAlgn="base" hangingPunct="1">
              <a:lnSpc>
                <a:spcPct val="90000"/>
              </a:lnSpc>
              <a:spcBef>
                <a:spcPct val="20000"/>
              </a:spcBef>
              <a:spcAft>
                <a:spcPts val="600"/>
              </a:spcAft>
              <a:buClr>
                <a:schemeClr val="tx2"/>
              </a:buClr>
              <a:buSzPct val="70000"/>
              <a:buFont typeface="Wingdings 2" charset="2"/>
              <a:buNone/>
              <a:tabLst/>
            </a:pPr>
            <a:endParaRPr kumimoji="0" lang="en-US" altLang="en-US" sz="3600" b="0" i="0" u="none" strike="noStrike" cap="none" normalizeH="0" baseline="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ndParaRPr>
          </a:p>
        </p:txBody>
      </p:sp>
      <p:pic>
        <p:nvPicPr>
          <p:cNvPr id="10" name="Picture 9">
            <a:extLst>
              <a:ext uri="{FF2B5EF4-FFF2-40B4-BE49-F238E27FC236}">
                <a16:creationId xmlns:a16="http://schemas.microsoft.com/office/drawing/2014/main" id="{7AEE9CAC-347C-43C2-AE87-6BC5566E60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964" r="2807" b="1446"/>
          <a:stretch/>
        </p:blipFill>
        <p:spPr>
          <a:xfrm>
            <a:off x="7232905" y="1"/>
            <a:ext cx="4959095" cy="6858000"/>
          </a:xfrm>
          <a:prstGeom prst="rect">
            <a:avLst/>
          </a:prstGeom>
        </p:spPr>
      </p:pic>
      <p:pic>
        <p:nvPicPr>
          <p:cNvPr id="9" name="Picture 8" descr="Graphical user interface, text&#10;&#10;Description automatically generated">
            <a:extLst>
              <a:ext uri="{FF2B5EF4-FFF2-40B4-BE49-F238E27FC236}">
                <a16:creationId xmlns:a16="http://schemas.microsoft.com/office/drawing/2014/main" id="{8701779A-AEF6-2730-2188-4D4E9DC179CC}"/>
              </a:ext>
            </a:extLst>
          </p:cNvPr>
          <p:cNvPicPr>
            <a:picLocks noChangeAspect="1"/>
          </p:cNvPicPr>
          <p:nvPr/>
        </p:nvPicPr>
        <p:blipFill>
          <a:blip r:embed="rId3"/>
          <a:stretch>
            <a:fillRect/>
          </a:stretch>
        </p:blipFill>
        <p:spPr>
          <a:xfrm>
            <a:off x="2505072" y="580655"/>
            <a:ext cx="9583482" cy="5238750"/>
          </a:xfrm>
          <a:prstGeom prst="rect">
            <a:avLst/>
          </a:prstGeom>
        </p:spPr>
      </p:pic>
    </p:spTree>
    <p:extLst>
      <p:ext uri="{BB962C8B-B14F-4D97-AF65-F5344CB8AC3E}">
        <p14:creationId xmlns:p14="http://schemas.microsoft.com/office/powerpoint/2010/main" val="34230703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1">
            <a:extLst>
              <a:ext uri="{FF2B5EF4-FFF2-40B4-BE49-F238E27FC236}">
                <a16:creationId xmlns:a16="http://schemas.microsoft.com/office/drawing/2014/main" id="{AC041DF9-0DDC-4276-B12C-BC7E7E4A3F81}"/>
              </a:ext>
            </a:extLst>
          </p:cNvPr>
          <p:cNvSpPr>
            <a:spLocks noChangeArrowheads="1"/>
          </p:cNvSpPr>
          <p:nvPr/>
        </p:nvSpPr>
        <p:spPr bwMode="auto">
          <a:xfrm>
            <a:off x="161927" y="-133349"/>
            <a:ext cx="11582398" cy="2499577"/>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 anchorCtr="0" compatLnSpc="1">
            <a:prstTxWarp prst="textNoShape">
              <a:avLst/>
            </a:prstTxWarp>
            <a:norm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eaLnBrk="1" fontAlgn="base" hangingPunct="1">
              <a:lnSpc>
                <a:spcPct val="90000"/>
              </a:lnSpc>
              <a:spcBef>
                <a:spcPct val="20000"/>
              </a:spcBef>
              <a:spcAft>
                <a:spcPts val="600"/>
              </a:spcAft>
              <a:buClr>
                <a:schemeClr val="tx2"/>
              </a:buClr>
              <a:buSzPct val="70000"/>
              <a:buFont typeface="Wingdings 2" charset="2"/>
              <a:buNone/>
              <a:tabLst/>
            </a:pPr>
            <a:r>
              <a:rPr kumimoji="0" lang="en-US" altLang="en-US" sz="3600" b="1" i="0" u="none" strike="noStrike" cap="none" normalizeH="0" baseline="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rPr>
              <a:t>Savings and quality check example 96mm</a:t>
            </a:r>
            <a:endParaRPr kumimoji="0" lang="en-US" altLang="en-US" sz="2000" b="1" i="0" u="none" strike="noStrike" cap="none" normalizeH="0" baseline="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ndParaRPr>
          </a:p>
          <a:p>
            <a:pPr marL="0" marR="0" lvl="0" indent="0" algn="ctr" eaLnBrk="1" fontAlgn="base" hangingPunct="1">
              <a:lnSpc>
                <a:spcPct val="90000"/>
              </a:lnSpc>
              <a:spcBef>
                <a:spcPct val="20000"/>
              </a:spcBef>
              <a:spcAft>
                <a:spcPts val="600"/>
              </a:spcAft>
              <a:buClr>
                <a:schemeClr val="tx2"/>
              </a:buClr>
              <a:buSzPct val="70000"/>
              <a:buFont typeface="Wingdings 2" charset="2"/>
              <a:buNone/>
              <a:tabLst/>
            </a:pPr>
            <a:r>
              <a:rPr kumimoji="0" lang="en-US" altLang="en-US" sz="3600" b="1" i="0" u="none" strike="noStrike" cap="none" normalizeH="0" baseline="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rPr>
              <a:t>(1 Month Period)</a:t>
            </a:r>
          </a:p>
          <a:p>
            <a:pPr marL="0" marR="0" lvl="0" indent="0" algn="ctr" eaLnBrk="1" fontAlgn="base" hangingPunct="1">
              <a:lnSpc>
                <a:spcPct val="90000"/>
              </a:lnSpc>
              <a:spcBef>
                <a:spcPct val="20000"/>
              </a:spcBef>
              <a:spcAft>
                <a:spcPts val="600"/>
              </a:spcAft>
              <a:buClr>
                <a:schemeClr val="tx2"/>
              </a:buClr>
              <a:buSzPct val="70000"/>
              <a:buFont typeface="Wingdings 2" charset="2"/>
              <a:buNone/>
              <a:tabLst/>
            </a:pPr>
            <a:endParaRPr kumimoji="0" lang="en-US" altLang="en-US" sz="3600" b="0" i="0" u="none" strike="noStrike" cap="none" normalizeH="0" baseline="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ndParaRPr>
          </a:p>
        </p:txBody>
      </p:sp>
      <p:pic>
        <p:nvPicPr>
          <p:cNvPr id="10" name="Picture 9">
            <a:extLst>
              <a:ext uri="{FF2B5EF4-FFF2-40B4-BE49-F238E27FC236}">
                <a16:creationId xmlns:a16="http://schemas.microsoft.com/office/drawing/2014/main" id="{7AEE9CAC-347C-43C2-AE87-6BC5566E60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964" r="2807" b="1446"/>
          <a:stretch/>
        </p:blipFill>
        <p:spPr>
          <a:xfrm>
            <a:off x="7232905" y="1"/>
            <a:ext cx="4959095" cy="6858000"/>
          </a:xfrm>
          <a:prstGeom prst="rect">
            <a:avLst/>
          </a:prstGeom>
        </p:spPr>
      </p:pic>
      <p:pic>
        <p:nvPicPr>
          <p:cNvPr id="7" name="Picture 6" descr="Graphical user interface, text&#10;&#10;Description automatically generated">
            <a:extLst>
              <a:ext uri="{FF2B5EF4-FFF2-40B4-BE49-F238E27FC236}">
                <a16:creationId xmlns:a16="http://schemas.microsoft.com/office/drawing/2014/main" id="{98509071-52E1-505A-0685-39F0D01C756F}"/>
              </a:ext>
            </a:extLst>
          </p:cNvPr>
          <p:cNvPicPr>
            <a:picLocks noChangeAspect="1"/>
          </p:cNvPicPr>
          <p:nvPr/>
        </p:nvPicPr>
        <p:blipFill>
          <a:blip r:embed="rId3"/>
          <a:stretch>
            <a:fillRect/>
          </a:stretch>
        </p:blipFill>
        <p:spPr>
          <a:xfrm>
            <a:off x="211419" y="1702920"/>
            <a:ext cx="11774851" cy="4821705"/>
          </a:xfrm>
          <a:prstGeom prst="rect">
            <a:avLst/>
          </a:prstGeom>
        </p:spPr>
      </p:pic>
    </p:spTree>
    <p:extLst>
      <p:ext uri="{BB962C8B-B14F-4D97-AF65-F5344CB8AC3E}">
        <p14:creationId xmlns:p14="http://schemas.microsoft.com/office/powerpoint/2010/main" val="313221678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
  <a:themeElements>
    <a:clrScheme name="Custom 18">
      <a:dk1>
        <a:sysClr val="windowText" lastClr="000000"/>
      </a:dk1>
      <a:lt1>
        <a:sysClr val="window" lastClr="FFFFFF"/>
      </a:lt1>
      <a:dk2>
        <a:srgbClr val="212123"/>
      </a:dk2>
      <a:lt2>
        <a:srgbClr val="DADADA"/>
      </a:lt2>
      <a:accent1>
        <a:srgbClr val="BC451B"/>
      </a:accent1>
      <a:accent2>
        <a:srgbClr val="D3BA68"/>
      </a:accent2>
      <a:accent3>
        <a:srgbClr val="BB8640"/>
      </a:accent3>
      <a:accent4>
        <a:srgbClr val="AD9277"/>
      </a:accent4>
      <a:accent5>
        <a:srgbClr val="A55A43"/>
      </a:accent5>
      <a:accent6>
        <a:srgbClr val="AD9D7B"/>
      </a:accent6>
      <a:hlink>
        <a:srgbClr val="E98052"/>
      </a:hlink>
      <a:folHlink>
        <a:srgbClr val="F4B69B"/>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3F2DE9A5-64E6-437C-A389-CC4477E817E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77210f24a1be23c92c90fd886aa0aa">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60e05723c5c1908df1a1a4ebf11d344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Props1.xml><?xml version="1.0" encoding="utf-8"?>
<ds:datastoreItem xmlns:ds="http://schemas.openxmlformats.org/officeDocument/2006/customXml" ds:itemID="{F5BE4635-D1B4-4307-892D-6B7970BB7308}">
  <ds:schemaRefs>
    <ds:schemaRef ds:uri="http://schemas.microsoft.com/sharepoint/v3/contenttype/forms"/>
  </ds:schemaRefs>
</ds:datastoreItem>
</file>

<file path=customXml/itemProps2.xml><?xml version="1.0" encoding="utf-8"?>
<ds:datastoreItem xmlns:ds="http://schemas.openxmlformats.org/officeDocument/2006/customXml" ds:itemID="{83214C86-EE31-4BD9-A8DA-4E7809549F7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21C015E-2B6B-4186-AA19-D3C2878D41E9}">
  <ds:schemaRefs>
    <ds:schemaRef ds:uri="http://schemas.microsoft.com/office/2006/metadata/properties"/>
    <ds:schemaRef ds:uri="http://schemas.microsoft.com/office/infopath/2007/PartnerControls"/>
    <ds:schemaRef ds:uri="71af3243-3dd4-4a8d-8c0d-dd76da1f02a5"/>
  </ds:schemaRefs>
</ds:datastoreItem>
</file>

<file path=docProps/app.xml><?xml version="1.0" encoding="utf-8"?>
<Properties xmlns="http://schemas.openxmlformats.org/officeDocument/2006/extended-properties" xmlns:vt="http://schemas.openxmlformats.org/officeDocument/2006/docPropsVTypes">
  <TotalTime>0</TotalTime>
  <Words>840</Words>
  <Application>Microsoft Office PowerPoint</Application>
  <PresentationFormat>Widescreen</PresentationFormat>
  <Paragraphs>111</Paragraphs>
  <Slides>12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Calibri</vt:lpstr>
      <vt:lpstr>Calisto MT</vt:lpstr>
      <vt:lpstr>Wingdings 2</vt:lpstr>
      <vt:lpstr>Slate</vt:lpstr>
      <vt:lpstr>Drill Bit New and Refurb Proposal</vt:lpstr>
      <vt:lpstr>PowerPoint Presentation</vt:lpstr>
      <vt:lpstr>Refurb Assessment Process</vt:lpstr>
      <vt:lpstr>PCD Refurb Process</vt:lpstr>
      <vt:lpstr>Carbide Refurb Process</vt:lpstr>
      <vt:lpstr>Costs and benefits to refurbed bits</vt:lpstr>
      <vt:lpstr>PowerPoint Presentation</vt:lpstr>
      <vt:lpstr>PowerPoint Presentation</vt:lpstr>
      <vt:lpstr>PowerPoint Presentation</vt:lpstr>
      <vt:lpstr>New products can supply</vt:lpstr>
      <vt:lpstr>Testimonial</vt:lpstr>
      <vt:lpstr>Contact Us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2020-06-10T01:06:32Z</dcterms:created>
  <dcterms:modified xsi:type="dcterms:W3CDTF">2023-02-08T02:09:49Z</dcterms:modified>
</cp:coreProperties>
</file>